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65" r:id="rId1"/>
  </p:sldMasterIdLst>
  <p:handoutMasterIdLst>
    <p:handoutMasterId r:id="rId3"/>
  </p:handoutMasterIdLst>
  <p:sldIdLst>
    <p:sldId id="256" r:id="rId2"/>
  </p:sldIdLst>
  <p:sldSz cx="32404050" cy="43205400"/>
  <p:notesSz cx="9244013" cy="69580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608">
          <p15:clr>
            <a:srgbClr val="A4A3A4"/>
          </p15:clr>
        </p15:guide>
        <p15:guide id="2" pos="1020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99CCFF"/>
    <a:srgbClr val="FF6600"/>
    <a:srgbClr val="CCFFFF"/>
    <a:srgbClr val="CC0000"/>
    <a:srgbClr val="FF0000"/>
    <a:srgbClr val="CC0099"/>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60"/>
  </p:normalViewPr>
  <p:slideViewPr>
    <p:cSldViewPr>
      <p:cViewPr>
        <p:scale>
          <a:sx n="50" d="100"/>
          <a:sy n="50" d="100"/>
        </p:scale>
        <p:origin x="-1332" y="48"/>
      </p:cViewPr>
      <p:guideLst>
        <p:guide orient="horz" pos="13608"/>
        <p:guide pos="10206"/>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IE"/>
              <a:t>High</a:t>
            </a:r>
            <a:r>
              <a:rPr lang="en-IE" baseline="0"/>
              <a:t> kV Vs Low kV</a:t>
            </a:r>
            <a:endParaRPr lang="en-IE"/>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tx>
            <c:strRef>
              <c:f>'Clinical Cohort'!$C$76</c:f>
              <c:strCache>
                <c:ptCount val="1"/>
                <c:pt idx="0">
                  <c:v>Low kV</c:v>
                </c:pt>
              </c:strCache>
            </c:strRef>
          </c:tx>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'Clinical Cohort'!$D$75:$F$75</c:f>
              <c:strCache>
                <c:ptCount val="3"/>
                <c:pt idx="0">
                  <c:v>Lumbar Spine</c:v>
                </c:pt>
                <c:pt idx="1">
                  <c:v>Pelvis</c:v>
                </c:pt>
                <c:pt idx="2">
                  <c:v>Abdomen</c:v>
                </c:pt>
              </c:strCache>
            </c:strRef>
          </c:cat>
          <c:val>
            <c:numRef>
              <c:f>'Clinical Cohort'!$D$76:$F$76</c:f>
              <c:numCache>
                <c:formatCode>General</c:formatCode>
                <c:ptCount val="3"/>
                <c:pt idx="0">
                  <c:v>248.3</c:v>
                </c:pt>
                <c:pt idx="1">
                  <c:v>136.19999999999999</c:v>
                </c:pt>
                <c:pt idx="2">
                  <c:v>120.46</c:v>
                </c:pt>
              </c:numCache>
            </c:numRef>
          </c:val>
          <c:extLst>
            <c:ext xmlns:c16="http://schemas.microsoft.com/office/drawing/2014/chart" uri="{C3380CC4-5D6E-409C-BE32-E72D297353CC}">
              <c16:uniqueId val="{00000000-518E-4776-AE39-60E6E02DE057}"/>
            </c:ext>
          </c:extLst>
        </c:ser>
        <c:ser>
          <c:idx val="1"/>
          <c:order val="1"/>
          <c:tx>
            <c:strRef>
              <c:f>'Clinical Cohort'!$C$77</c:f>
              <c:strCache>
                <c:ptCount val="1"/>
                <c:pt idx="0">
                  <c:v>High kV</c:v>
                </c:pt>
              </c:strCache>
            </c:strRef>
          </c:tx>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'Clinical Cohort'!$D$75:$F$75</c:f>
              <c:strCache>
                <c:ptCount val="3"/>
                <c:pt idx="0">
                  <c:v>Lumbar Spine</c:v>
                </c:pt>
                <c:pt idx="1">
                  <c:v>Pelvis</c:v>
                </c:pt>
                <c:pt idx="2">
                  <c:v>Abdomen</c:v>
                </c:pt>
              </c:strCache>
            </c:strRef>
          </c:cat>
          <c:val>
            <c:numRef>
              <c:f>'Clinical Cohort'!$D$77:$F$77</c:f>
              <c:numCache>
                <c:formatCode>General</c:formatCode>
                <c:ptCount val="3"/>
                <c:pt idx="0">
                  <c:v>167.76400000000001</c:v>
                </c:pt>
                <c:pt idx="1">
                  <c:v>97.76</c:v>
                </c:pt>
                <c:pt idx="2">
                  <c:v>81.2</c:v>
                </c:pt>
              </c:numCache>
            </c:numRef>
          </c:val>
          <c:extLst>
            <c:ext xmlns:c16="http://schemas.microsoft.com/office/drawing/2014/chart" uri="{C3380CC4-5D6E-409C-BE32-E72D297353CC}">
              <c16:uniqueId val="{00000001-518E-4776-AE39-60E6E02DE057}"/>
            </c:ext>
          </c:extLst>
        </c:ser>
        <c:dLbls>
          <c:dLblPos val="outEnd"/>
          <c:showLegendKey val="0"/>
          <c:showVal val="1"/>
          <c:showCatName val="0"/>
          <c:showSerName val="0"/>
          <c:showPercent val="0"/>
          <c:showBubbleSize val="0"/>
        </c:dLbls>
        <c:gapWidth val="100"/>
        <c:overlap val="-24"/>
        <c:axId val="390997424"/>
        <c:axId val="390997752"/>
      </c:barChart>
      <c:catAx>
        <c:axId val="390997424"/>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390997752"/>
        <c:crosses val="autoZero"/>
        <c:auto val="1"/>
        <c:lblAlgn val="ctr"/>
        <c:lblOffset val="100"/>
        <c:noMultiLvlLbl val="0"/>
      </c:catAx>
      <c:valAx>
        <c:axId val="390997752"/>
        <c:scaling>
          <c:orientation val="minMax"/>
        </c:scaling>
        <c:delete val="0"/>
        <c:axPos val="l"/>
        <c:majorGridlines>
          <c:spPr>
            <a:ln w="9525" cap="flat" cmpd="sng" algn="ctr">
              <a:solidFill>
                <a:schemeClr val="lt1">
                  <a:lumMod val="95000"/>
                  <a:alpha val="10000"/>
                </a:schemeClr>
              </a:solidFill>
              <a:round/>
            </a:ln>
            <a:effectLst/>
          </c:spPr>
        </c:majorGridlines>
        <c:title>
          <c:tx>
            <c:rich>
              <a:bodyPr rot="-5400000" spcFirstLastPara="1" vertOverflow="ellipsis" vert="horz" wrap="square" anchor="ctr" anchorCtr="1"/>
              <a:lstStyle/>
              <a:p>
                <a:pPr>
                  <a:defRPr sz="900" b="1" i="0" u="none" strike="noStrike" kern="1200" cap="all" baseline="0">
                    <a:solidFill>
                      <a:schemeClr val="lt1">
                        <a:lumMod val="85000"/>
                      </a:schemeClr>
                    </a:solidFill>
                    <a:latin typeface="+mn-lt"/>
                    <a:ea typeface="+mn-ea"/>
                    <a:cs typeface="+mn-cs"/>
                  </a:defRPr>
                </a:pPr>
                <a:r>
                  <a:rPr lang="en-US"/>
                  <a:t>Mea</a:t>
                </a:r>
                <a:r>
                  <a:rPr lang="en-US" baseline="0"/>
                  <a:t>N DAP</a:t>
                </a:r>
                <a:endParaRPr lang="en-US"/>
              </a:p>
            </c:rich>
          </c:tx>
          <c:overlay val="0"/>
          <c:spPr>
            <a:noFill/>
            <a:ln>
              <a:noFill/>
            </a:ln>
            <a:effectLst/>
          </c:spPr>
          <c:txPr>
            <a:bodyPr rot="-5400000" spcFirstLastPara="1" vertOverflow="ellipsis" vert="horz" wrap="square" anchor="ctr" anchorCtr="1"/>
            <a:lstStyle/>
            <a:p>
              <a:pPr>
                <a:defRPr sz="900" b="1" i="0" u="none" strike="noStrike" kern="1200" cap="all" baseline="0">
                  <a:solidFill>
                    <a:schemeClr val="lt1">
                      <a:lumMod val="8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3909974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0" y="0"/>
            <a:ext cx="4005263"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GB" dirty="0"/>
          </a:p>
        </p:txBody>
      </p:sp>
      <p:sp>
        <p:nvSpPr>
          <p:cNvPr id="4099" name="Rectangle 1027"/>
          <p:cNvSpPr>
            <a:spLocks noGrp="1" noChangeArrowheads="1"/>
          </p:cNvSpPr>
          <p:nvPr>
            <p:ph type="dt" sz="quarter" idx="1"/>
          </p:nvPr>
        </p:nvSpPr>
        <p:spPr bwMode="auto">
          <a:xfrm>
            <a:off x="5238750" y="0"/>
            <a:ext cx="4005263" cy="34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GB" dirty="0"/>
          </a:p>
        </p:txBody>
      </p:sp>
      <p:sp>
        <p:nvSpPr>
          <p:cNvPr id="4100" name="Rectangle 1028"/>
          <p:cNvSpPr>
            <a:spLocks noGrp="1" noChangeArrowheads="1"/>
          </p:cNvSpPr>
          <p:nvPr>
            <p:ph type="ftr" sz="quarter" idx="2"/>
          </p:nvPr>
        </p:nvSpPr>
        <p:spPr bwMode="auto">
          <a:xfrm>
            <a:off x="0" y="6610350"/>
            <a:ext cx="4005263" cy="347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GB" dirty="0"/>
          </a:p>
        </p:txBody>
      </p:sp>
      <p:sp>
        <p:nvSpPr>
          <p:cNvPr id="4101" name="Rectangle 1029"/>
          <p:cNvSpPr>
            <a:spLocks noGrp="1" noChangeArrowheads="1"/>
          </p:cNvSpPr>
          <p:nvPr>
            <p:ph type="sldNum" sz="quarter" idx="3"/>
          </p:nvPr>
        </p:nvSpPr>
        <p:spPr bwMode="auto">
          <a:xfrm>
            <a:off x="5238750" y="6610350"/>
            <a:ext cx="4005263" cy="347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3919C83-4162-4D0A-9395-52ED71687334}" type="slidenum">
              <a:rPr lang="en-GB" altLang="en-US"/>
              <a:pPr/>
              <a:t>‹#›</a:t>
            </a:fld>
            <a:endParaRPr lang="en-GB" altLang="en-US" dirty="0"/>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2404050" cy="43205400"/>
          </a:xfrm>
          <a:prstGeom prst="rect">
            <a:avLst/>
          </a:prstGeom>
        </p:spPr>
      </p:pic>
      <p:sp useBgFill="1">
        <p:nvSpPr>
          <p:cNvPr id="13" name="Freeform 12"/>
          <p:cNvSpPr/>
          <p:nvPr/>
        </p:nvSpPr>
        <p:spPr>
          <a:xfrm>
            <a:off x="-30005" y="-106678"/>
            <a:ext cx="31023880" cy="40645080"/>
          </a:xfrm>
          <a:custGeom>
            <a:avLst/>
            <a:gdLst/>
            <a:ahLst/>
            <a:cxnLst/>
            <a:rect l="l" t="t" r="r" b="b"/>
            <a:pathLst>
              <a:path w="8754534" h="6451600">
                <a:moveTo>
                  <a:pt x="8373534" y="0"/>
                </a:moveTo>
                <a:lnTo>
                  <a:pt x="8754534" y="5994400"/>
                </a:lnTo>
                <a:lnTo>
                  <a:pt x="0" y="6451600"/>
                </a:lnTo>
                <a:lnTo>
                  <a:pt x="0" y="0"/>
                </a:lnTo>
                <a:lnTo>
                  <a:pt x="8373534" y="0"/>
                </a:lnTo>
                <a:close/>
              </a:path>
            </a:pathLst>
          </a:cu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36779" y="28003503"/>
            <a:ext cx="29996763" cy="10809609"/>
          </a:xfrm>
          <a:custGeom>
            <a:avLst/>
            <a:gdLst/>
            <a:ahLst/>
            <a:cxnLst/>
            <a:rect l="l" t="t" r="r" b="b"/>
            <a:pathLst>
              <a:path w="8428428" h="1878553">
                <a:moveTo>
                  <a:pt x="0" y="438229"/>
                </a:moveTo>
                <a:lnTo>
                  <a:pt x="8343246" y="0"/>
                </a:lnTo>
                <a:lnTo>
                  <a:pt x="8428428" y="1424838"/>
                </a:lnTo>
                <a:lnTo>
                  <a:pt x="7515" y="1878553"/>
                </a:lnTo>
                <a:lnTo>
                  <a:pt x="0" y="438229"/>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10148" y="3"/>
            <a:ext cx="20593564" cy="2026175"/>
          </a:xfrm>
          <a:custGeom>
            <a:avLst/>
            <a:gdLst/>
            <a:ahLst/>
            <a:cxnLst/>
            <a:rect l="l" t="t" r="r" b="b"/>
            <a:pathLst>
              <a:path w="5811235" h="321615">
                <a:moveTo>
                  <a:pt x="0" y="0"/>
                </a:moveTo>
                <a:lnTo>
                  <a:pt x="5811235" y="0"/>
                </a:lnTo>
                <a:lnTo>
                  <a:pt x="1" y="321615"/>
                </a:lnTo>
                <a:cubicBezTo>
                  <a:pt x="1" y="214410"/>
                  <a:pt x="0" y="107205"/>
                  <a:pt x="0" y="0"/>
                </a:cubicBez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0" name="Freeform 29"/>
          <p:cNvSpPr/>
          <p:nvPr/>
        </p:nvSpPr>
        <p:spPr>
          <a:xfrm rot="21420000">
            <a:off x="-605159" y="1342045"/>
            <a:ext cx="30052892" cy="36199850"/>
          </a:xfrm>
          <a:custGeom>
            <a:avLst/>
            <a:gdLst/>
            <a:ahLst/>
            <a:cxnLst/>
            <a:rect l="l" t="t" r="r" b="b"/>
            <a:pathLst>
              <a:path w="11307378" h="5746008">
                <a:moveTo>
                  <a:pt x="11270997" y="0"/>
                </a:moveTo>
                <a:lnTo>
                  <a:pt x="11307378" y="5746008"/>
                </a:lnTo>
                <a:lnTo>
                  <a:pt x="1" y="574313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1599705" y="4210530"/>
            <a:ext cx="26696926" cy="17429126"/>
          </a:xfrm>
        </p:spPr>
        <p:txBody>
          <a:bodyPr anchor="b">
            <a:normAutofit/>
          </a:bodyPr>
          <a:lstStyle>
            <a:lvl1pPr algn="r">
              <a:defRPr sz="25515"/>
            </a:lvl1pPr>
          </a:lstStyle>
          <a:p>
            <a:r>
              <a:rPr lang="en-US"/>
              <a:t>Click to edit Master title style</a:t>
            </a:r>
            <a:endParaRPr lang="en-US" dirty="0"/>
          </a:p>
        </p:txBody>
      </p:sp>
      <p:sp>
        <p:nvSpPr>
          <p:cNvPr id="3" name="Subtitle 2"/>
          <p:cNvSpPr>
            <a:spLocks noGrp="1"/>
          </p:cNvSpPr>
          <p:nvPr>
            <p:ph type="subTitle" idx="1"/>
          </p:nvPr>
        </p:nvSpPr>
        <p:spPr>
          <a:xfrm rot="21420000">
            <a:off x="1964875" y="21715032"/>
            <a:ext cx="26620863" cy="3467098"/>
          </a:xfrm>
        </p:spPr>
        <p:txBody>
          <a:bodyPr anchor="t">
            <a:noAutofit/>
          </a:bodyPr>
          <a:lstStyle>
            <a:lvl1pPr marL="0" indent="0" algn="r">
              <a:buNone/>
              <a:defRPr sz="8505">
                <a:solidFill>
                  <a:schemeClr val="bg1">
                    <a:lumMod val="50000"/>
                  </a:schemeClr>
                </a:solidFill>
              </a:defRPr>
            </a:lvl1pPr>
            <a:lvl2pPr marL="1620225" indent="0" algn="ctr">
              <a:buNone/>
              <a:defRPr sz="7088"/>
            </a:lvl2pPr>
            <a:lvl3pPr marL="3240451" indent="0" algn="ctr">
              <a:buNone/>
              <a:defRPr sz="6379"/>
            </a:lvl3pPr>
            <a:lvl4pPr marL="4860676" indent="0" algn="ctr">
              <a:buNone/>
              <a:defRPr sz="5670"/>
            </a:lvl4pPr>
            <a:lvl5pPr marL="6480901" indent="0" algn="ctr">
              <a:buNone/>
              <a:defRPr sz="5670"/>
            </a:lvl5pPr>
            <a:lvl6pPr marL="8101127" indent="0" algn="ctr">
              <a:buNone/>
              <a:defRPr sz="5670"/>
            </a:lvl6pPr>
            <a:lvl7pPr marL="9721352" indent="0" algn="ctr">
              <a:buNone/>
              <a:defRPr sz="5670"/>
            </a:lvl7pPr>
            <a:lvl8pPr marL="11341578" indent="0" algn="ctr">
              <a:buNone/>
              <a:defRPr sz="5670"/>
            </a:lvl8pPr>
            <a:lvl9pPr marL="12961803" indent="0" algn="ctr">
              <a:buNone/>
              <a:defRPr sz="567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13002270" y="29699724"/>
            <a:ext cx="16328679" cy="5936843"/>
          </a:xfrm>
        </p:spPr>
        <p:txBody>
          <a:bodyPr/>
          <a:lstStyle>
            <a:lvl1pPr algn="ctr">
              <a:defRPr sz="14884">
                <a:solidFill>
                  <a:schemeClr val="accent1">
                    <a:lumMod val="60000"/>
                    <a:lumOff val="40000"/>
                  </a:schemeClr>
                </a:solidFill>
              </a:defRPr>
            </a:lvl1pPr>
          </a:lstStyle>
          <a:p>
            <a:fld id="{B61BEF0D-F0BB-DE4B-95CE-6DB70DBA9567}" type="datetimeFigureOut">
              <a:rPr lang="en-US" smtClean="0"/>
              <a:pPr/>
              <a:t>9/13/2017</a:t>
            </a:fld>
            <a:endParaRPr lang="en-US" dirty="0"/>
          </a:p>
        </p:txBody>
      </p:sp>
      <p:sp>
        <p:nvSpPr>
          <p:cNvPr id="5" name="Footer Placeholder 4"/>
          <p:cNvSpPr>
            <a:spLocks noGrp="1"/>
          </p:cNvSpPr>
          <p:nvPr>
            <p:ph type="ftr" sz="quarter" idx="11"/>
          </p:nvPr>
        </p:nvSpPr>
        <p:spPr>
          <a:xfrm rot="21420000">
            <a:off x="32404" y="32912046"/>
            <a:ext cx="10596124" cy="2382832"/>
          </a:xfrm>
          <a:noFill/>
        </p:spPr>
        <p:txBody>
          <a:bodyPr wrap="square" rtlCol="0">
            <a:spAutoFit/>
          </a:bodyPr>
          <a:lstStyle>
            <a:lvl1pPr>
              <a:defRPr lang="en-US" sz="14884" dirty="0"/>
            </a:lvl1pPr>
          </a:lstStyle>
          <a:p>
            <a:endParaRPr lang="en-US" dirty="0"/>
          </a:p>
        </p:txBody>
      </p:sp>
      <p:sp>
        <p:nvSpPr>
          <p:cNvPr id="6" name="Slide Number Placeholder 5"/>
          <p:cNvSpPr>
            <a:spLocks noGrp="1"/>
          </p:cNvSpPr>
          <p:nvPr>
            <p:ph type="sldNum" sz="quarter" idx="12"/>
          </p:nvPr>
        </p:nvSpPr>
        <p:spPr>
          <a:xfrm rot="21420000">
            <a:off x="26229129" y="24065672"/>
            <a:ext cx="2411132" cy="3140361"/>
          </a:xfrm>
        </p:spPr>
        <p:txBody>
          <a:bodyPr/>
          <a:lstStyle>
            <a:lvl1pPr>
              <a:defRPr sz="8505">
                <a:solidFill>
                  <a:schemeClr val="tx1">
                    <a:lumMod val="75000"/>
                    <a:lumOff val="25000"/>
                  </a:schemeClr>
                </a:solidFill>
              </a:defRPr>
            </a:lvl1pPr>
          </a:lstStyle>
          <a:p>
            <a:fld id="{D57F1E4F-1CFF-5643-939E-217C01CDF565}" type="slidenum">
              <a:rPr lang="en-US" smtClean="0"/>
              <a:pPr/>
              <a:t>‹#›</a:t>
            </a:fld>
            <a:endParaRPr lang="en-US" dirty="0"/>
          </a:p>
        </p:txBody>
      </p:sp>
      <p:sp>
        <p:nvSpPr>
          <p:cNvPr id="33" name="5-Point Star 32"/>
          <p:cNvSpPr/>
          <p:nvPr/>
        </p:nvSpPr>
        <p:spPr>
          <a:xfrm rot="21420000">
            <a:off x="11063414" y="31860253"/>
            <a:ext cx="1826399" cy="3246932"/>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990617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1822732" y="12999398"/>
            <a:ext cx="27627181" cy="2086049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9/13/2017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2956031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822732" y="4320550"/>
            <a:ext cx="27627181" cy="20118968"/>
          </a:xfrm>
        </p:spPr>
        <p:txBody>
          <a:bodyPr anchor="b">
            <a:normAutofit/>
          </a:bodyPr>
          <a:lstStyle>
            <a:lvl1pPr algn="l">
              <a:defRPr sz="19137"/>
            </a:lvl1pPr>
          </a:lstStyle>
          <a:p>
            <a:r>
              <a:rPr lang="en-US"/>
              <a:t>Click to edit Master title style</a:t>
            </a:r>
            <a:endParaRPr lang="en-US" dirty="0"/>
          </a:p>
        </p:txBody>
      </p:sp>
      <p:sp>
        <p:nvSpPr>
          <p:cNvPr id="3" name="Text Placeholder 2"/>
          <p:cNvSpPr>
            <a:spLocks noGrp="1"/>
          </p:cNvSpPr>
          <p:nvPr>
            <p:ph type="body" idx="1"/>
          </p:nvPr>
        </p:nvSpPr>
        <p:spPr>
          <a:xfrm>
            <a:off x="1822732" y="23576282"/>
            <a:ext cx="27627181" cy="10329568"/>
          </a:xfrm>
        </p:spPr>
        <p:txBody>
          <a:bodyPr anchor="t">
            <a:normAutofit/>
          </a:bodyPr>
          <a:lstStyle>
            <a:lvl1pPr marL="0" indent="0" algn="l">
              <a:buNone/>
              <a:defRPr sz="7088">
                <a:solidFill>
                  <a:schemeClr val="bg1">
                    <a:lumMod val="50000"/>
                  </a:schemeClr>
                </a:solidFill>
              </a:defRPr>
            </a:lvl1pPr>
            <a:lvl2pPr marL="1620225" indent="0">
              <a:buNone/>
              <a:defRPr sz="7088">
                <a:solidFill>
                  <a:schemeClr val="tx1">
                    <a:tint val="75000"/>
                  </a:schemeClr>
                </a:solidFill>
              </a:defRPr>
            </a:lvl2pPr>
            <a:lvl3pPr marL="3240451" indent="0">
              <a:buNone/>
              <a:defRPr sz="6379">
                <a:solidFill>
                  <a:schemeClr val="tx1">
                    <a:tint val="75000"/>
                  </a:schemeClr>
                </a:solidFill>
              </a:defRPr>
            </a:lvl3pPr>
            <a:lvl4pPr marL="4860676" indent="0">
              <a:buNone/>
              <a:defRPr sz="5670">
                <a:solidFill>
                  <a:schemeClr val="tx1">
                    <a:tint val="75000"/>
                  </a:schemeClr>
                </a:solidFill>
              </a:defRPr>
            </a:lvl4pPr>
            <a:lvl5pPr marL="6480901" indent="0">
              <a:buNone/>
              <a:defRPr sz="5670">
                <a:solidFill>
                  <a:schemeClr val="tx1">
                    <a:tint val="75000"/>
                  </a:schemeClr>
                </a:solidFill>
              </a:defRPr>
            </a:lvl5pPr>
            <a:lvl6pPr marL="8101127" indent="0">
              <a:buNone/>
              <a:defRPr sz="5670">
                <a:solidFill>
                  <a:schemeClr val="tx1">
                    <a:tint val="75000"/>
                  </a:schemeClr>
                </a:solidFill>
              </a:defRPr>
            </a:lvl6pPr>
            <a:lvl7pPr marL="9721352" indent="0">
              <a:buNone/>
              <a:defRPr sz="5670">
                <a:solidFill>
                  <a:schemeClr val="tx1">
                    <a:tint val="75000"/>
                  </a:schemeClr>
                </a:solidFill>
              </a:defRPr>
            </a:lvl7pPr>
            <a:lvl8pPr marL="11341578" indent="0">
              <a:buNone/>
              <a:defRPr sz="5670">
                <a:solidFill>
                  <a:schemeClr val="tx1">
                    <a:tint val="75000"/>
                  </a:schemeClr>
                </a:solidFill>
              </a:defRPr>
            </a:lvl8pPr>
            <a:lvl9pPr marL="12961803" indent="0">
              <a:buNone/>
              <a:defRPr sz="567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826786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1822731" y="4320540"/>
            <a:ext cx="27632965" cy="7296282"/>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1822728" y="12999398"/>
            <a:ext cx="13524849" cy="20860491"/>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15930850" y="12999398"/>
            <a:ext cx="13519066" cy="20860491"/>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456817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1822732" y="4320540"/>
            <a:ext cx="27627181" cy="729628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20849" y="12999395"/>
            <a:ext cx="12726730" cy="4283962"/>
          </a:xfrm>
        </p:spPr>
        <p:txBody>
          <a:bodyPr anchor="b">
            <a:noAutofit/>
          </a:bodyPr>
          <a:lstStyle>
            <a:lvl1pPr marL="0" indent="0">
              <a:lnSpc>
                <a:spcPct val="90000"/>
              </a:lnSpc>
              <a:buNone/>
              <a:defRPr sz="9214"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12" name="Content Placeholder 3"/>
          <p:cNvSpPr>
            <a:spLocks noGrp="1"/>
          </p:cNvSpPr>
          <p:nvPr>
            <p:ph sz="quarter" idx="13"/>
          </p:nvPr>
        </p:nvSpPr>
        <p:spPr>
          <a:xfrm>
            <a:off x="1822735" y="18028918"/>
            <a:ext cx="13524842" cy="15830968"/>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709988" y="12999395"/>
            <a:ext cx="12745703" cy="4283962"/>
          </a:xfrm>
        </p:spPr>
        <p:txBody>
          <a:bodyPr anchor="b">
            <a:noAutofit/>
          </a:bodyPr>
          <a:lstStyle>
            <a:lvl1pPr marL="0" indent="0">
              <a:lnSpc>
                <a:spcPct val="90000"/>
              </a:lnSpc>
              <a:buNone/>
              <a:defRPr sz="9214"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13" name="Content Placeholder 5"/>
          <p:cNvSpPr>
            <a:spLocks noGrp="1"/>
          </p:cNvSpPr>
          <p:nvPr>
            <p:ph sz="quarter" idx="14"/>
          </p:nvPr>
        </p:nvSpPr>
        <p:spPr>
          <a:xfrm>
            <a:off x="15930848" y="18028918"/>
            <a:ext cx="13524846" cy="15830968"/>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228019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99242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2032454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43574" y="4320540"/>
            <a:ext cx="10968420" cy="12746488"/>
          </a:xfrm>
        </p:spPr>
        <p:txBody>
          <a:bodyPr anchor="b">
            <a:normAutofit/>
          </a:bodyPr>
          <a:lstStyle>
            <a:lvl1pPr algn="ctr">
              <a:defRPr sz="12758"/>
            </a:lvl1pPr>
          </a:lstStyle>
          <a:p>
            <a:r>
              <a:rPr lang="en-US"/>
              <a:t>Click to edit Master title style</a:t>
            </a:r>
            <a:endParaRPr lang="en-US" dirty="0"/>
          </a:p>
        </p:txBody>
      </p:sp>
      <p:sp>
        <p:nvSpPr>
          <p:cNvPr id="10" name="Content Placeholder 2"/>
          <p:cNvSpPr>
            <a:spLocks noGrp="1"/>
          </p:cNvSpPr>
          <p:nvPr>
            <p:ph sz="quarter" idx="13"/>
          </p:nvPr>
        </p:nvSpPr>
        <p:spPr>
          <a:xfrm>
            <a:off x="13411678" y="4320549"/>
            <a:ext cx="16038236" cy="295393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843572" y="17067037"/>
            <a:ext cx="10968424" cy="16792858"/>
          </a:xfrm>
        </p:spPr>
        <p:txBody>
          <a:bodyPr anchor="t">
            <a:normAutofit/>
          </a:bodyPr>
          <a:lstStyle>
            <a:lvl1pPr marL="0" indent="0" algn="ctr">
              <a:buNone/>
              <a:defRPr sz="6379"/>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276570041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2731" y="4320540"/>
            <a:ext cx="15621460" cy="12746488"/>
          </a:xfrm>
        </p:spPr>
        <p:txBody>
          <a:bodyPr anchor="b">
            <a:normAutofit/>
          </a:bodyPr>
          <a:lstStyle>
            <a:lvl1pPr algn="ctr">
              <a:defRPr sz="12758"/>
            </a:lvl1pPr>
          </a:lstStyle>
          <a:p>
            <a:r>
              <a:rPr lang="en-US"/>
              <a:t>Click to edit Master title style</a:t>
            </a:r>
            <a:endParaRPr lang="en-US" dirty="0"/>
          </a:p>
        </p:txBody>
      </p:sp>
      <p:sp>
        <p:nvSpPr>
          <p:cNvPr id="3" name="Picture Placeholder 2"/>
          <p:cNvSpPr>
            <a:spLocks noGrp="1" noChangeAspect="1"/>
          </p:cNvSpPr>
          <p:nvPr>
            <p:ph type="pic" idx="1"/>
          </p:nvPr>
        </p:nvSpPr>
        <p:spPr>
          <a:xfrm>
            <a:off x="18242305" y="9"/>
            <a:ext cx="11207609" cy="31950658"/>
          </a:xfrm>
          <a:ln w="57150" cmpd="thinThick">
            <a:solidFill>
              <a:schemeClr val="bg1">
                <a:lumMod val="50000"/>
              </a:schemeClr>
            </a:solidFill>
            <a:miter lim="800000"/>
          </a:ln>
        </p:spPr>
        <p:txBody>
          <a:bodyPr anchor="t"/>
          <a:lstStyle>
            <a:lvl1pPr marL="0" indent="0" algn="ctr">
              <a:buNone/>
              <a:defRPr sz="11340"/>
            </a:lvl1pPr>
            <a:lvl2pPr marL="1620225" indent="0">
              <a:buNone/>
              <a:defRPr sz="9923"/>
            </a:lvl2pPr>
            <a:lvl3pPr marL="3240451" indent="0">
              <a:buNone/>
              <a:defRPr sz="8505"/>
            </a:lvl3pPr>
            <a:lvl4pPr marL="4860676" indent="0">
              <a:buNone/>
              <a:defRPr sz="7088"/>
            </a:lvl4pPr>
            <a:lvl5pPr marL="6480901" indent="0">
              <a:buNone/>
              <a:defRPr sz="7088"/>
            </a:lvl5pPr>
            <a:lvl6pPr marL="8101127" indent="0">
              <a:buNone/>
              <a:defRPr sz="7088"/>
            </a:lvl6pPr>
            <a:lvl7pPr marL="9721352" indent="0">
              <a:buNone/>
              <a:defRPr sz="7088"/>
            </a:lvl7pPr>
            <a:lvl8pPr marL="11341578" indent="0">
              <a:buNone/>
              <a:defRPr sz="7088"/>
            </a:lvl8pPr>
            <a:lvl9pPr marL="12961803" indent="0">
              <a:buNone/>
              <a:defRPr sz="7088"/>
            </a:lvl9pPr>
          </a:lstStyle>
          <a:p>
            <a:r>
              <a:rPr lang="en-US" dirty="0"/>
              <a:t>Click icon to add picture</a:t>
            </a:r>
          </a:p>
        </p:txBody>
      </p:sp>
      <p:sp>
        <p:nvSpPr>
          <p:cNvPr id="4" name="Text Placeholder 3"/>
          <p:cNvSpPr>
            <a:spLocks noGrp="1"/>
          </p:cNvSpPr>
          <p:nvPr>
            <p:ph type="body" sz="half" idx="2"/>
          </p:nvPr>
        </p:nvSpPr>
        <p:spPr>
          <a:xfrm>
            <a:off x="1822733" y="17067037"/>
            <a:ext cx="15621456" cy="14883630"/>
          </a:xfrm>
        </p:spPr>
        <p:txBody>
          <a:bodyPr anchor="t">
            <a:normAutofit/>
          </a:bodyPr>
          <a:lstStyle>
            <a:lvl1pPr marL="0" indent="0" algn="ctr">
              <a:buNone/>
              <a:defRPr sz="6379"/>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0319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2730" y="25869898"/>
            <a:ext cx="27627185" cy="3709730"/>
          </a:xfrm>
        </p:spPr>
        <p:txBody>
          <a:bodyPr anchor="b"/>
          <a:lstStyle>
            <a:lvl1pPr>
              <a:defRPr sz="113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22733" y="4320543"/>
            <a:ext cx="27621352" cy="20127889"/>
          </a:xfrm>
          <a:ln w="57150" cmpd="thinThick">
            <a:solidFill>
              <a:schemeClr val="bg1">
                <a:lumMod val="50000"/>
              </a:schemeClr>
            </a:solidFill>
            <a:miter lim="800000"/>
          </a:ln>
        </p:spPr>
        <p:txBody>
          <a:bodyPr anchor="t"/>
          <a:lstStyle>
            <a:lvl1pPr marL="0" indent="0" algn="ctr">
              <a:buNone/>
              <a:defRPr sz="11340"/>
            </a:lvl1pPr>
            <a:lvl2pPr marL="1620225" indent="0">
              <a:buNone/>
              <a:defRPr sz="9923"/>
            </a:lvl2pPr>
            <a:lvl3pPr marL="3240451" indent="0">
              <a:buNone/>
              <a:defRPr sz="8505"/>
            </a:lvl3pPr>
            <a:lvl4pPr marL="4860676" indent="0">
              <a:buNone/>
              <a:defRPr sz="7088"/>
            </a:lvl4pPr>
            <a:lvl5pPr marL="6480901" indent="0">
              <a:buNone/>
              <a:defRPr sz="7088"/>
            </a:lvl5pPr>
            <a:lvl6pPr marL="8101127" indent="0">
              <a:buNone/>
              <a:defRPr sz="7088"/>
            </a:lvl6pPr>
            <a:lvl7pPr marL="9721352" indent="0">
              <a:buNone/>
              <a:defRPr sz="7088"/>
            </a:lvl7pPr>
            <a:lvl8pPr marL="11341578" indent="0">
              <a:buNone/>
              <a:defRPr sz="7088"/>
            </a:lvl8pPr>
            <a:lvl9pPr marL="12961803" indent="0">
              <a:buNone/>
              <a:defRPr sz="7088"/>
            </a:lvl9pPr>
          </a:lstStyle>
          <a:p>
            <a:r>
              <a:rPr lang="en-US" dirty="0"/>
              <a:t>Click icon to add picture</a:t>
            </a:r>
          </a:p>
        </p:txBody>
      </p:sp>
      <p:sp>
        <p:nvSpPr>
          <p:cNvPr id="4" name="Text Placeholder 3"/>
          <p:cNvSpPr>
            <a:spLocks noGrp="1"/>
          </p:cNvSpPr>
          <p:nvPr>
            <p:ph type="body" sz="half" idx="2"/>
          </p:nvPr>
        </p:nvSpPr>
        <p:spPr>
          <a:xfrm>
            <a:off x="1822675" y="29628415"/>
            <a:ext cx="27627238" cy="4299574"/>
          </a:xfrm>
        </p:spPr>
        <p:txBody>
          <a:bodyPr anchor="t"/>
          <a:lstStyle>
            <a:lvl1pPr marL="0" indent="0" algn="l">
              <a:buNone/>
              <a:defRPr sz="5670"/>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8237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822733" y="4320549"/>
            <a:ext cx="27633018" cy="20127889"/>
          </a:xfrm>
        </p:spPr>
        <p:txBody>
          <a:bodyPr anchor="ctr">
            <a:normAutofit/>
          </a:bodyPr>
          <a:lstStyle>
            <a:lvl1pPr algn="ctr">
              <a:defRPr sz="17010"/>
            </a:lvl1pPr>
          </a:lstStyle>
          <a:p>
            <a:r>
              <a:rPr lang="en-US"/>
              <a:t>Click to edit Master title style</a:t>
            </a:r>
            <a:endParaRPr lang="en-US" dirty="0"/>
          </a:p>
        </p:txBody>
      </p:sp>
      <p:sp>
        <p:nvSpPr>
          <p:cNvPr id="4" name="Text Placeholder 3"/>
          <p:cNvSpPr>
            <a:spLocks noGrp="1"/>
          </p:cNvSpPr>
          <p:nvPr>
            <p:ph type="body" sz="half" idx="2"/>
          </p:nvPr>
        </p:nvSpPr>
        <p:spPr>
          <a:xfrm>
            <a:off x="1822676" y="25869898"/>
            <a:ext cx="27627242" cy="8023718"/>
          </a:xfrm>
        </p:spPr>
        <p:txBody>
          <a:bodyPr anchor="ctr">
            <a:normAutofit/>
          </a:bodyPr>
          <a:lstStyle>
            <a:lvl1pPr marL="0" indent="0" algn="ctr">
              <a:buNone/>
              <a:defRPr sz="6379"/>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42246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81355" y="4320540"/>
            <a:ext cx="25315717" cy="18375235"/>
          </a:xfrm>
        </p:spPr>
        <p:txBody>
          <a:bodyPr anchor="ctr">
            <a:normAutofit/>
          </a:bodyPr>
          <a:lstStyle>
            <a:lvl1pPr algn="ctr">
              <a:defRPr sz="17010"/>
            </a:lvl1pPr>
          </a:lstStyle>
          <a:p>
            <a:r>
              <a:rPr lang="en-US"/>
              <a:t>Click to edit Master title style</a:t>
            </a:r>
            <a:endParaRPr lang="en-US" dirty="0"/>
          </a:p>
        </p:txBody>
      </p:sp>
      <p:sp>
        <p:nvSpPr>
          <p:cNvPr id="12" name="Text Placeholder 3"/>
          <p:cNvSpPr>
            <a:spLocks noGrp="1"/>
          </p:cNvSpPr>
          <p:nvPr>
            <p:ph type="body" sz="half" idx="13"/>
          </p:nvPr>
        </p:nvSpPr>
        <p:spPr>
          <a:xfrm>
            <a:off x="4120313" y="22743202"/>
            <a:ext cx="23037802" cy="2379938"/>
          </a:xfrm>
        </p:spPr>
        <p:txBody>
          <a:bodyPr anchor="t">
            <a:normAutofit/>
          </a:bodyPr>
          <a:lstStyle>
            <a:lvl1pPr marL="0" indent="0" algn="r">
              <a:buNone/>
              <a:defRPr sz="4961">
                <a:solidFill>
                  <a:schemeClr val="tx1">
                    <a:lumMod val="50000"/>
                    <a:lumOff val="50000"/>
                  </a:schemeClr>
                </a:solidFill>
              </a:defRPr>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4" name="Text Placeholder 3"/>
          <p:cNvSpPr>
            <a:spLocks noGrp="1"/>
          </p:cNvSpPr>
          <p:nvPr>
            <p:ph type="body" sz="half" idx="2"/>
          </p:nvPr>
        </p:nvSpPr>
        <p:spPr>
          <a:xfrm>
            <a:off x="1822731" y="25869904"/>
            <a:ext cx="27632965" cy="7989988"/>
          </a:xfrm>
        </p:spPr>
        <p:txBody>
          <a:bodyPr anchor="ctr">
            <a:normAutofit/>
          </a:bodyPr>
          <a:lstStyle>
            <a:lvl1pPr marL="0" indent="0" algn="ctr">
              <a:buNone/>
              <a:defRPr sz="6379"/>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0" name="TextBox 9"/>
          <p:cNvSpPr txBox="1"/>
          <p:nvPr/>
        </p:nvSpPr>
        <p:spPr>
          <a:xfrm>
            <a:off x="1432667" y="5593455"/>
            <a:ext cx="1620203" cy="3684089"/>
          </a:xfrm>
          <a:prstGeom prst="rect">
            <a:avLst/>
          </a:prstGeom>
        </p:spPr>
        <p:txBody>
          <a:bodyPr vert="horz" lIns="324041" tIns="162020" rIns="324041" bIns="1620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8350" dirty="0">
                <a:solidFill>
                  <a:schemeClr val="tx1"/>
                </a:solidFill>
                <a:effectLst/>
              </a:rPr>
              <a:t>“</a:t>
            </a:r>
          </a:p>
        </p:txBody>
      </p:sp>
      <p:sp>
        <p:nvSpPr>
          <p:cNvPr id="11" name="TextBox 10"/>
          <p:cNvSpPr txBox="1"/>
          <p:nvPr/>
        </p:nvSpPr>
        <p:spPr>
          <a:xfrm>
            <a:off x="27985514" y="18310837"/>
            <a:ext cx="1620203" cy="3684089"/>
          </a:xfrm>
          <a:prstGeom prst="rect">
            <a:avLst/>
          </a:prstGeom>
        </p:spPr>
        <p:txBody>
          <a:bodyPr vert="horz" lIns="324041" tIns="162020" rIns="324041" bIns="1620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8350" dirty="0">
                <a:solidFill>
                  <a:schemeClr val="tx1"/>
                </a:solidFill>
                <a:effectLst/>
              </a:rPr>
              <a:t>”</a:t>
            </a:r>
          </a:p>
        </p:txBody>
      </p:sp>
    </p:spTree>
    <p:extLst>
      <p:ext uri="{BB962C8B-B14F-4D97-AF65-F5344CB8AC3E}">
        <p14:creationId xmlns:p14="http://schemas.microsoft.com/office/powerpoint/2010/main" val="2611020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822732" y="10860289"/>
            <a:ext cx="27627181" cy="15824561"/>
          </a:xfrm>
        </p:spPr>
        <p:txBody>
          <a:bodyPr anchor="b">
            <a:normAutofit/>
          </a:bodyPr>
          <a:lstStyle>
            <a:lvl1pPr algn="l">
              <a:defRPr sz="17010"/>
            </a:lvl1pPr>
          </a:lstStyle>
          <a:p>
            <a:r>
              <a:rPr lang="en-US"/>
              <a:t>Click to edit Master title style</a:t>
            </a:r>
            <a:endParaRPr lang="en-US" dirty="0"/>
          </a:p>
        </p:txBody>
      </p:sp>
      <p:sp>
        <p:nvSpPr>
          <p:cNvPr id="4" name="Text Placeholder 3"/>
          <p:cNvSpPr>
            <a:spLocks noGrp="1"/>
          </p:cNvSpPr>
          <p:nvPr>
            <p:ph type="body" sz="half" idx="2"/>
          </p:nvPr>
        </p:nvSpPr>
        <p:spPr>
          <a:xfrm>
            <a:off x="1822732" y="26759048"/>
            <a:ext cx="27627181" cy="7186057"/>
          </a:xfrm>
        </p:spPr>
        <p:txBody>
          <a:bodyPr anchor="t">
            <a:normAutofit/>
          </a:bodyPr>
          <a:lstStyle>
            <a:lvl1pPr marL="0" indent="0" algn="l">
              <a:buNone/>
              <a:defRPr sz="6379"/>
            </a:lvl1pPr>
            <a:lvl2pPr marL="1620225" indent="0">
              <a:buNone/>
              <a:defRPr sz="4961"/>
            </a:lvl2pPr>
            <a:lvl3pPr marL="3240451" indent="0">
              <a:buNone/>
              <a:defRPr sz="4253"/>
            </a:lvl3pPr>
            <a:lvl4pPr marL="4860676" indent="0">
              <a:buNone/>
              <a:defRPr sz="3544"/>
            </a:lvl4pPr>
            <a:lvl5pPr marL="6480901" indent="0">
              <a:buNone/>
              <a:defRPr sz="3544"/>
            </a:lvl5pPr>
            <a:lvl6pPr marL="8101127" indent="0">
              <a:buNone/>
              <a:defRPr sz="3544"/>
            </a:lvl6pPr>
            <a:lvl7pPr marL="9721352" indent="0">
              <a:buNone/>
              <a:defRPr sz="3544"/>
            </a:lvl7pPr>
            <a:lvl8pPr marL="11341578" indent="0">
              <a:buNone/>
              <a:defRPr sz="3544"/>
            </a:lvl8pPr>
            <a:lvl9pPr marL="12961803" indent="0">
              <a:buNone/>
              <a:defRPr sz="3544"/>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00852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822732" y="4320549"/>
            <a:ext cx="27627181" cy="7257380"/>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1822735" y="12999388"/>
            <a:ext cx="8797700" cy="3630451"/>
          </a:xfrm>
        </p:spPr>
        <p:txBody>
          <a:bodyPr anchor="b">
            <a:noAutofit/>
          </a:bodyPr>
          <a:lstStyle>
            <a:lvl1pPr marL="0" indent="0" algn="ctr">
              <a:lnSpc>
                <a:spcPct val="90000"/>
              </a:lnSpc>
              <a:buNone/>
              <a:defRPr sz="8505"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8" name="Text Placeholder 3"/>
          <p:cNvSpPr>
            <a:spLocks noGrp="1"/>
          </p:cNvSpPr>
          <p:nvPr>
            <p:ph type="body" sz="half" idx="15"/>
          </p:nvPr>
        </p:nvSpPr>
        <p:spPr>
          <a:xfrm>
            <a:off x="1822735" y="16629846"/>
            <a:ext cx="8797700" cy="17230046"/>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9" name="Text Placeholder 4"/>
          <p:cNvSpPr>
            <a:spLocks noGrp="1"/>
          </p:cNvSpPr>
          <p:nvPr>
            <p:ph type="body" sz="quarter" idx="3"/>
          </p:nvPr>
        </p:nvSpPr>
        <p:spPr>
          <a:xfrm>
            <a:off x="11254833" y="12999388"/>
            <a:ext cx="8797700" cy="3630451"/>
          </a:xfrm>
        </p:spPr>
        <p:txBody>
          <a:bodyPr anchor="b">
            <a:noAutofit/>
          </a:bodyPr>
          <a:lstStyle>
            <a:lvl1pPr marL="0" indent="0" algn="ctr">
              <a:lnSpc>
                <a:spcPct val="90000"/>
              </a:lnSpc>
              <a:buNone/>
              <a:defRPr sz="8505"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10" name="Text Placeholder 3"/>
          <p:cNvSpPr>
            <a:spLocks noGrp="1"/>
          </p:cNvSpPr>
          <p:nvPr>
            <p:ph type="body" sz="half" idx="16"/>
          </p:nvPr>
        </p:nvSpPr>
        <p:spPr>
          <a:xfrm>
            <a:off x="11254829" y="16629846"/>
            <a:ext cx="8797700" cy="17230046"/>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11" name="Text Placeholder 4"/>
          <p:cNvSpPr>
            <a:spLocks noGrp="1"/>
          </p:cNvSpPr>
          <p:nvPr>
            <p:ph type="body" sz="quarter" idx="13"/>
          </p:nvPr>
        </p:nvSpPr>
        <p:spPr>
          <a:xfrm>
            <a:off x="20652213" y="12999388"/>
            <a:ext cx="8797700" cy="3630451"/>
          </a:xfrm>
        </p:spPr>
        <p:txBody>
          <a:bodyPr anchor="b">
            <a:noAutofit/>
          </a:bodyPr>
          <a:lstStyle>
            <a:lvl1pPr marL="0" indent="0" algn="ctr">
              <a:lnSpc>
                <a:spcPct val="90000"/>
              </a:lnSpc>
              <a:buNone/>
              <a:defRPr sz="8505"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12" name="Text Placeholder 3"/>
          <p:cNvSpPr>
            <a:spLocks noGrp="1"/>
          </p:cNvSpPr>
          <p:nvPr>
            <p:ph type="body" sz="half" idx="17"/>
          </p:nvPr>
        </p:nvSpPr>
        <p:spPr>
          <a:xfrm>
            <a:off x="20652213" y="16629846"/>
            <a:ext cx="8797700" cy="17230046"/>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99182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822731" y="4320549"/>
            <a:ext cx="27632965" cy="7257380"/>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1838781" y="24022057"/>
            <a:ext cx="8797700" cy="3630451"/>
          </a:xfrm>
        </p:spPr>
        <p:txBody>
          <a:bodyPr anchor="b">
            <a:noAutofit/>
          </a:bodyPr>
          <a:lstStyle>
            <a:lvl1pPr marL="0" indent="0" algn="ctr">
              <a:lnSpc>
                <a:spcPct val="90000"/>
              </a:lnSpc>
              <a:buNone/>
              <a:defRPr sz="7796"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20" name="Picture Placeholder 2"/>
          <p:cNvSpPr>
            <a:spLocks noGrp="1" noChangeAspect="1"/>
          </p:cNvSpPr>
          <p:nvPr>
            <p:ph type="pic" idx="15"/>
          </p:nvPr>
        </p:nvSpPr>
        <p:spPr>
          <a:xfrm>
            <a:off x="1822674" y="12999398"/>
            <a:ext cx="8797700" cy="9681368"/>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5670"/>
            </a:lvl1pPr>
            <a:lvl2pPr marL="1620225" indent="0">
              <a:buNone/>
              <a:defRPr sz="5670"/>
            </a:lvl2pPr>
            <a:lvl3pPr marL="3240451" indent="0">
              <a:buNone/>
              <a:defRPr sz="5670"/>
            </a:lvl3pPr>
            <a:lvl4pPr marL="4860676" indent="0">
              <a:buNone/>
              <a:defRPr sz="5670"/>
            </a:lvl4pPr>
            <a:lvl5pPr marL="6480901" indent="0">
              <a:buNone/>
              <a:defRPr sz="5670"/>
            </a:lvl5pPr>
            <a:lvl6pPr marL="8101127" indent="0">
              <a:buNone/>
              <a:defRPr sz="5670"/>
            </a:lvl6pPr>
            <a:lvl7pPr marL="9721352" indent="0">
              <a:buNone/>
              <a:defRPr sz="5670"/>
            </a:lvl7pPr>
            <a:lvl8pPr marL="11341578" indent="0">
              <a:buNone/>
              <a:defRPr sz="5670"/>
            </a:lvl8pPr>
            <a:lvl9pPr marL="12961803" indent="0">
              <a:buNone/>
              <a:defRPr sz="5670"/>
            </a:lvl9pPr>
          </a:lstStyle>
          <a:p>
            <a:r>
              <a:rPr lang="en-US" dirty="0"/>
              <a:t>Click icon to add picture</a:t>
            </a:r>
          </a:p>
        </p:txBody>
      </p:sp>
      <p:sp>
        <p:nvSpPr>
          <p:cNvPr id="21" name="Text Placeholder 3"/>
          <p:cNvSpPr>
            <a:spLocks noGrp="1"/>
          </p:cNvSpPr>
          <p:nvPr>
            <p:ph type="body" sz="half" idx="18"/>
          </p:nvPr>
        </p:nvSpPr>
        <p:spPr>
          <a:xfrm>
            <a:off x="1838781" y="27652517"/>
            <a:ext cx="8797700" cy="6207384"/>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22" name="Text Placeholder 4"/>
          <p:cNvSpPr>
            <a:spLocks noGrp="1"/>
          </p:cNvSpPr>
          <p:nvPr>
            <p:ph type="body" sz="quarter" idx="3"/>
          </p:nvPr>
        </p:nvSpPr>
        <p:spPr>
          <a:xfrm>
            <a:off x="11262243" y="24022057"/>
            <a:ext cx="8797700" cy="3630451"/>
          </a:xfrm>
        </p:spPr>
        <p:txBody>
          <a:bodyPr anchor="b">
            <a:noAutofit/>
          </a:bodyPr>
          <a:lstStyle>
            <a:lvl1pPr marL="0" indent="0" algn="ctr">
              <a:lnSpc>
                <a:spcPct val="90000"/>
              </a:lnSpc>
              <a:buNone/>
              <a:defRPr sz="7796"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23" name="Picture Placeholder 2"/>
          <p:cNvSpPr>
            <a:spLocks noGrp="1" noChangeAspect="1"/>
          </p:cNvSpPr>
          <p:nvPr>
            <p:ph type="pic" idx="21"/>
          </p:nvPr>
        </p:nvSpPr>
        <p:spPr>
          <a:xfrm>
            <a:off x="11258490" y="12999398"/>
            <a:ext cx="8797700" cy="9671993"/>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5670"/>
            </a:lvl1pPr>
            <a:lvl2pPr marL="1620225" indent="0">
              <a:buNone/>
              <a:defRPr sz="5670"/>
            </a:lvl2pPr>
            <a:lvl3pPr marL="3240451" indent="0">
              <a:buNone/>
              <a:defRPr sz="5670"/>
            </a:lvl3pPr>
            <a:lvl4pPr marL="4860676" indent="0">
              <a:buNone/>
              <a:defRPr sz="5670"/>
            </a:lvl4pPr>
            <a:lvl5pPr marL="6480901" indent="0">
              <a:buNone/>
              <a:defRPr sz="5670"/>
            </a:lvl5pPr>
            <a:lvl6pPr marL="8101127" indent="0">
              <a:buNone/>
              <a:defRPr sz="5670"/>
            </a:lvl6pPr>
            <a:lvl7pPr marL="9721352" indent="0">
              <a:buNone/>
              <a:defRPr sz="5670"/>
            </a:lvl7pPr>
            <a:lvl8pPr marL="11341578" indent="0">
              <a:buNone/>
              <a:defRPr sz="5670"/>
            </a:lvl8pPr>
            <a:lvl9pPr marL="12961803" indent="0">
              <a:buNone/>
              <a:defRPr sz="5670"/>
            </a:lvl9pPr>
          </a:lstStyle>
          <a:p>
            <a:r>
              <a:rPr lang="en-US" dirty="0"/>
              <a:t>Click icon to add picture</a:t>
            </a:r>
          </a:p>
        </p:txBody>
      </p:sp>
      <p:sp>
        <p:nvSpPr>
          <p:cNvPr id="24" name="Text Placeholder 3"/>
          <p:cNvSpPr>
            <a:spLocks noGrp="1"/>
          </p:cNvSpPr>
          <p:nvPr>
            <p:ph type="body" sz="half" idx="19"/>
          </p:nvPr>
        </p:nvSpPr>
        <p:spPr>
          <a:xfrm>
            <a:off x="11258489" y="27652502"/>
            <a:ext cx="8801452" cy="6207390"/>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25" name="Text Placeholder 4"/>
          <p:cNvSpPr>
            <a:spLocks noGrp="1"/>
          </p:cNvSpPr>
          <p:nvPr>
            <p:ph type="body" sz="quarter" idx="13"/>
          </p:nvPr>
        </p:nvSpPr>
        <p:spPr>
          <a:xfrm>
            <a:off x="20648396" y="24022057"/>
            <a:ext cx="8797700" cy="3630451"/>
          </a:xfrm>
        </p:spPr>
        <p:txBody>
          <a:bodyPr anchor="b">
            <a:noAutofit/>
          </a:bodyPr>
          <a:lstStyle>
            <a:lvl1pPr marL="0" indent="0" algn="ctr">
              <a:lnSpc>
                <a:spcPct val="90000"/>
              </a:lnSpc>
              <a:buNone/>
              <a:defRPr sz="7796" b="0">
                <a:solidFill>
                  <a:schemeClr val="accent1"/>
                </a:solidFill>
              </a:defRPr>
            </a:lvl1pPr>
            <a:lvl2pPr marL="1620225" indent="0">
              <a:buNone/>
              <a:defRPr sz="7088" b="1"/>
            </a:lvl2pPr>
            <a:lvl3pPr marL="3240451" indent="0">
              <a:buNone/>
              <a:defRPr sz="6379" b="1"/>
            </a:lvl3pPr>
            <a:lvl4pPr marL="4860676" indent="0">
              <a:buNone/>
              <a:defRPr sz="5670" b="1"/>
            </a:lvl4pPr>
            <a:lvl5pPr marL="6480901" indent="0">
              <a:buNone/>
              <a:defRPr sz="5670" b="1"/>
            </a:lvl5pPr>
            <a:lvl6pPr marL="8101127" indent="0">
              <a:buNone/>
              <a:defRPr sz="5670" b="1"/>
            </a:lvl6pPr>
            <a:lvl7pPr marL="9721352" indent="0">
              <a:buNone/>
              <a:defRPr sz="5670" b="1"/>
            </a:lvl7pPr>
            <a:lvl8pPr marL="11341578" indent="0">
              <a:buNone/>
              <a:defRPr sz="5670" b="1"/>
            </a:lvl8pPr>
            <a:lvl9pPr marL="12961803" indent="0">
              <a:buNone/>
              <a:defRPr sz="5670" b="1"/>
            </a:lvl9pPr>
          </a:lstStyle>
          <a:p>
            <a:pPr lvl="0"/>
            <a:r>
              <a:rPr lang="en-US"/>
              <a:t>Edit Master text styles</a:t>
            </a:r>
          </a:p>
        </p:txBody>
      </p:sp>
      <p:sp>
        <p:nvSpPr>
          <p:cNvPr id="26" name="Picture Placeholder 2"/>
          <p:cNvSpPr>
            <a:spLocks noGrp="1" noChangeAspect="1"/>
          </p:cNvSpPr>
          <p:nvPr>
            <p:ph type="pic" idx="22"/>
          </p:nvPr>
        </p:nvSpPr>
        <p:spPr>
          <a:xfrm>
            <a:off x="20648063" y="12999382"/>
            <a:ext cx="8797700" cy="968433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5670"/>
            </a:lvl1pPr>
            <a:lvl2pPr marL="1620225" indent="0">
              <a:buNone/>
              <a:defRPr sz="5670"/>
            </a:lvl2pPr>
            <a:lvl3pPr marL="3240451" indent="0">
              <a:buNone/>
              <a:defRPr sz="5670"/>
            </a:lvl3pPr>
            <a:lvl4pPr marL="4860676" indent="0">
              <a:buNone/>
              <a:defRPr sz="5670"/>
            </a:lvl4pPr>
            <a:lvl5pPr marL="6480901" indent="0">
              <a:buNone/>
              <a:defRPr sz="5670"/>
            </a:lvl5pPr>
            <a:lvl6pPr marL="8101127" indent="0">
              <a:buNone/>
              <a:defRPr sz="5670"/>
            </a:lvl6pPr>
            <a:lvl7pPr marL="9721352" indent="0">
              <a:buNone/>
              <a:defRPr sz="5670"/>
            </a:lvl7pPr>
            <a:lvl8pPr marL="11341578" indent="0">
              <a:buNone/>
              <a:defRPr sz="5670"/>
            </a:lvl8pPr>
            <a:lvl9pPr marL="12961803" indent="0">
              <a:buNone/>
              <a:defRPr sz="5670"/>
            </a:lvl9pPr>
          </a:lstStyle>
          <a:p>
            <a:r>
              <a:rPr lang="en-US" dirty="0"/>
              <a:t>Click icon to add picture</a:t>
            </a:r>
          </a:p>
        </p:txBody>
      </p:sp>
      <p:sp>
        <p:nvSpPr>
          <p:cNvPr id="27" name="Text Placeholder 3"/>
          <p:cNvSpPr>
            <a:spLocks noGrp="1"/>
          </p:cNvSpPr>
          <p:nvPr>
            <p:ph type="body" sz="half" idx="20"/>
          </p:nvPr>
        </p:nvSpPr>
        <p:spPr>
          <a:xfrm>
            <a:off x="20648063" y="27652489"/>
            <a:ext cx="8797700" cy="6207403"/>
          </a:xfrm>
        </p:spPr>
        <p:txBody>
          <a:bodyPr anchor="t">
            <a:normAutofit/>
          </a:bodyPr>
          <a:lstStyle>
            <a:lvl1pPr marL="0" indent="0" algn="ctr">
              <a:buNone/>
              <a:defRPr sz="4961"/>
            </a:lvl1pPr>
            <a:lvl2pPr marL="1620225" indent="0">
              <a:buNone/>
              <a:defRPr sz="4253"/>
            </a:lvl2pPr>
            <a:lvl3pPr marL="3240451" indent="0">
              <a:buNone/>
              <a:defRPr sz="3544"/>
            </a:lvl3pPr>
            <a:lvl4pPr marL="4860676" indent="0">
              <a:buNone/>
              <a:defRPr sz="3189"/>
            </a:lvl4pPr>
            <a:lvl5pPr marL="6480901" indent="0">
              <a:buNone/>
              <a:defRPr sz="3189"/>
            </a:lvl5pPr>
            <a:lvl6pPr marL="8101127" indent="0">
              <a:buNone/>
              <a:defRPr sz="3189"/>
            </a:lvl6pPr>
            <a:lvl7pPr marL="9721352" indent="0">
              <a:buNone/>
              <a:defRPr sz="3189"/>
            </a:lvl7pPr>
            <a:lvl8pPr marL="11341578" indent="0">
              <a:buNone/>
              <a:defRPr sz="3189"/>
            </a:lvl8pPr>
            <a:lvl9pPr marL="12961803" indent="0">
              <a:buNone/>
              <a:defRPr sz="3189"/>
            </a:lvl9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2512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1822732" y="12999395"/>
            <a:ext cx="27627181" cy="20860497"/>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9/13/2017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39775357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30908" y="4320549"/>
            <a:ext cx="6019006" cy="29539346"/>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1822733" y="4320549"/>
            <a:ext cx="21008495" cy="29539346"/>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7983942"/>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620838" y="1730375"/>
            <a:ext cx="29162375" cy="7200900"/>
          </a:xfrm>
          <a:prstGeom prst="rect">
            <a:avLst/>
          </a:prstGeom>
        </p:spPr>
        <p:txBody>
          <a:bodyPr/>
          <a:lstStyle/>
          <a:p>
            <a:r>
              <a:rPr lang="en-US"/>
              <a:t>Click to edit Master title style</a:t>
            </a:r>
            <a:endParaRPr lang="en-IE"/>
          </a:p>
        </p:txBody>
      </p:sp>
      <p:sp>
        <p:nvSpPr>
          <p:cNvPr id="3" name="Text Placeholder 2"/>
          <p:cNvSpPr>
            <a:spLocks noGrp="1"/>
          </p:cNvSpPr>
          <p:nvPr>
            <p:ph type="body" sz="half" idx="1"/>
          </p:nvPr>
        </p:nvSpPr>
        <p:spPr>
          <a:xfrm>
            <a:off x="1620838" y="10080625"/>
            <a:ext cx="14504987" cy="285146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quarter" idx="2"/>
          </p:nvPr>
        </p:nvSpPr>
        <p:spPr>
          <a:xfrm>
            <a:off x="16278225" y="10080625"/>
            <a:ext cx="14504988" cy="141811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Content Placeholder 4"/>
          <p:cNvSpPr>
            <a:spLocks noGrp="1"/>
          </p:cNvSpPr>
          <p:nvPr>
            <p:ph sz="quarter" idx="3"/>
          </p:nvPr>
        </p:nvSpPr>
        <p:spPr>
          <a:xfrm>
            <a:off x="16278225" y="24414163"/>
            <a:ext cx="14504988" cy="1418113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Tree>
    <p:extLst>
      <p:ext uri="{BB962C8B-B14F-4D97-AF65-F5344CB8AC3E}">
        <p14:creationId xmlns:p14="http://schemas.microsoft.com/office/powerpoint/2010/main" val="2881997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32404050" cy="43205400"/>
          </a:xfrm>
          <a:prstGeom prst="rect">
            <a:avLst/>
          </a:prstGeom>
        </p:spPr>
      </p:pic>
      <p:grpSp>
        <p:nvGrpSpPr>
          <p:cNvPr id="10" name="Group 9"/>
          <p:cNvGrpSpPr/>
          <p:nvPr/>
        </p:nvGrpSpPr>
        <p:grpSpPr>
          <a:xfrm>
            <a:off x="-67500" y="10"/>
            <a:ext cx="31907971" cy="41857710"/>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grpSp>
      <p:sp>
        <p:nvSpPr>
          <p:cNvPr id="2" name="Title Placeholder 1"/>
          <p:cNvSpPr>
            <a:spLocks noGrp="1"/>
          </p:cNvSpPr>
          <p:nvPr>
            <p:ph type="title"/>
          </p:nvPr>
        </p:nvSpPr>
        <p:spPr>
          <a:xfrm>
            <a:off x="1822731" y="4320549"/>
            <a:ext cx="27632965" cy="72573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822731" y="12999398"/>
            <a:ext cx="27632965" cy="2086049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9396935" y="36271204"/>
            <a:ext cx="10058757" cy="3140361"/>
          </a:xfrm>
          <a:prstGeom prst="rect">
            <a:avLst/>
          </a:prstGeom>
        </p:spPr>
        <p:txBody>
          <a:bodyPr vert="horz" lIns="91440" tIns="45720" rIns="91440" bIns="45720" rtlCol="0" anchor="ctr"/>
          <a:lstStyle>
            <a:lvl1pPr algn="r">
              <a:defRPr sz="9923" cap="all" baseline="0">
                <a:solidFill>
                  <a:schemeClr val="accent1">
                    <a:lumMod val="60000"/>
                    <a:lumOff val="40000"/>
                  </a:schemeClr>
                </a:solidFill>
              </a:defRPr>
            </a:lvl1pPr>
          </a:lstStyle>
          <a:p>
            <a:fld id="{B61BEF0D-F0BB-DE4B-95CE-6DB70DBA9567}" type="datetimeFigureOut">
              <a:rPr lang="en-US" smtClean="0"/>
              <a:pPr/>
              <a:t>9/13/2017</a:t>
            </a:fld>
            <a:endParaRPr lang="en-US" dirty="0"/>
          </a:p>
        </p:txBody>
      </p:sp>
      <p:sp>
        <p:nvSpPr>
          <p:cNvPr id="5" name="Footer Placeholder 4"/>
          <p:cNvSpPr>
            <a:spLocks noGrp="1"/>
          </p:cNvSpPr>
          <p:nvPr>
            <p:ph type="ftr" sz="quarter" idx="3"/>
          </p:nvPr>
        </p:nvSpPr>
        <p:spPr>
          <a:xfrm>
            <a:off x="1822733" y="36271204"/>
            <a:ext cx="14617221" cy="3140361"/>
          </a:xfrm>
          <a:prstGeom prst="rect">
            <a:avLst/>
          </a:prstGeom>
        </p:spPr>
        <p:txBody>
          <a:bodyPr vert="horz" lIns="91440" tIns="45720" rIns="91440" bIns="45720" rtlCol="0" anchor="ctr"/>
          <a:lstStyle>
            <a:lvl1pPr algn="l">
              <a:defRPr sz="9923" cap="all" baseline="0">
                <a:solidFill>
                  <a:schemeClr val="accent1">
                    <a:lumMod val="60000"/>
                    <a:lumOff val="40000"/>
                  </a:schemeClr>
                </a:solidFill>
              </a:defRPr>
            </a:lvl1pPr>
          </a:lstStyle>
          <a:p>
            <a:endParaRPr lang="en-US" dirty="0"/>
          </a:p>
        </p:txBody>
      </p:sp>
      <p:sp>
        <p:nvSpPr>
          <p:cNvPr id="6" name="Slide Number Placeholder 5"/>
          <p:cNvSpPr>
            <a:spLocks noGrp="1"/>
          </p:cNvSpPr>
          <p:nvPr>
            <p:ph type="sldNum" sz="quarter" idx="4"/>
          </p:nvPr>
        </p:nvSpPr>
        <p:spPr>
          <a:xfrm>
            <a:off x="16709990" y="36271204"/>
            <a:ext cx="2411132" cy="3140361"/>
          </a:xfrm>
          <a:prstGeom prst="rect">
            <a:avLst/>
          </a:prstGeom>
        </p:spPr>
        <p:txBody>
          <a:bodyPr vert="horz" lIns="91440" tIns="45720" rIns="91440" bIns="45720" rtlCol="0" anchor="ctr"/>
          <a:lstStyle>
            <a:lvl1pPr algn="ctr">
              <a:defRPr sz="9923" cap="all" baseline="0">
                <a:solidFill>
                  <a:schemeClr val="accent1">
                    <a:lumMod val="60000"/>
                    <a:lumOff val="40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1751088"/>
      </p:ext>
    </p:extLst>
  </p:cSld>
  <p:clrMap bg1="lt1" tx1="dk1" bg2="lt2" tx2="dk2" accent1="accent1" accent2="accent2" accent3="accent3" accent4="accent4" accent5="accent5" accent6="accent6" hlink="hlink" folHlink="folHlink"/>
  <p:sldLayoutIdLst>
    <p:sldLayoutId id="2147484966" r:id="rId1"/>
    <p:sldLayoutId id="2147484967" r:id="rId2"/>
    <p:sldLayoutId id="2147484968" r:id="rId3"/>
    <p:sldLayoutId id="2147484969" r:id="rId4"/>
    <p:sldLayoutId id="2147484970" r:id="rId5"/>
    <p:sldLayoutId id="2147484971" r:id="rId6"/>
    <p:sldLayoutId id="2147484972" r:id="rId7"/>
    <p:sldLayoutId id="2147484973" r:id="rId8"/>
    <p:sldLayoutId id="2147484974" r:id="rId9"/>
    <p:sldLayoutId id="2147484975" r:id="rId10"/>
    <p:sldLayoutId id="2147484976" r:id="rId11"/>
    <p:sldLayoutId id="2147484977" r:id="rId12"/>
    <p:sldLayoutId id="2147484978" r:id="rId13"/>
    <p:sldLayoutId id="2147484979" r:id="rId14"/>
    <p:sldLayoutId id="2147484980" r:id="rId15"/>
    <p:sldLayoutId id="2147484981" r:id="rId16"/>
    <p:sldLayoutId id="2147484982" r:id="rId17"/>
    <p:sldLayoutId id="2147484983" r:id="rId18"/>
  </p:sldLayoutIdLst>
  <p:txStyles>
    <p:titleStyle>
      <a:lvl1pPr algn="l" defTabSz="3240451" rtl="0" eaLnBrk="1" latinLnBrk="0" hangingPunct="1">
        <a:lnSpc>
          <a:spcPct val="90000"/>
        </a:lnSpc>
        <a:spcBef>
          <a:spcPct val="0"/>
        </a:spcBef>
        <a:buNone/>
        <a:defRPr sz="15593" kern="1200" cap="all" baseline="0">
          <a:solidFill>
            <a:schemeClr val="accent1">
              <a:lumMod val="60000"/>
              <a:lumOff val="40000"/>
            </a:schemeClr>
          </a:solidFill>
          <a:effectLst/>
          <a:latin typeface="+mj-lt"/>
          <a:ea typeface="+mj-ea"/>
          <a:cs typeface="+mj-cs"/>
        </a:defRPr>
      </a:lvl1pPr>
    </p:titleStyle>
    <p:bodyStyle>
      <a:lvl1pPr marL="810113" indent="-810113" algn="l" defTabSz="3240451" rtl="0" eaLnBrk="1" latinLnBrk="0" hangingPunct="1">
        <a:lnSpc>
          <a:spcPct val="120000"/>
        </a:lnSpc>
        <a:spcBef>
          <a:spcPts val="3544"/>
        </a:spcBef>
        <a:buClr>
          <a:schemeClr val="accent1">
            <a:lumMod val="60000"/>
            <a:lumOff val="40000"/>
          </a:schemeClr>
        </a:buClr>
        <a:buSzPct val="160000"/>
        <a:buFont typeface="Arial" panose="020B0604020202020204" pitchFamily="34" charset="0"/>
        <a:buChar char="•"/>
        <a:defRPr sz="7088" kern="1200" cap="all" baseline="0">
          <a:solidFill>
            <a:schemeClr val="tx1"/>
          </a:solidFill>
          <a:effectLst/>
          <a:latin typeface="+mn-lt"/>
          <a:ea typeface="+mn-ea"/>
          <a:cs typeface="+mn-cs"/>
        </a:defRPr>
      </a:lvl1pPr>
      <a:lvl2pPr marL="2430338"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6379" kern="1200" cap="all" baseline="0">
          <a:solidFill>
            <a:schemeClr val="tx1"/>
          </a:solidFill>
          <a:effectLst/>
          <a:latin typeface="+mn-lt"/>
          <a:ea typeface="+mn-ea"/>
          <a:cs typeface="+mn-cs"/>
        </a:defRPr>
      </a:lvl2pPr>
      <a:lvl3pPr marL="4050563"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5670" kern="1200" cap="all" baseline="0">
          <a:solidFill>
            <a:schemeClr val="tx1"/>
          </a:solidFill>
          <a:effectLst/>
          <a:latin typeface="+mn-lt"/>
          <a:ea typeface="+mn-ea"/>
          <a:cs typeface="+mn-cs"/>
        </a:defRPr>
      </a:lvl3pPr>
      <a:lvl4pPr marL="5670789"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4pPr>
      <a:lvl5pPr marL="7291014"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5pPr>
      <a:lvl6pPr marL="8911239"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6pPr>
      <a:lvl7pPr marL="10531465"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7pPr>
      <a:lvl8pPr marL="12151690"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8pPr>
      <a:lvl9pPr marL="13771916"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9pPr>
    </p:bodyStyle>
    <p:otherStyle>
      <a:defPPr>
        <a:defRPr lang="en-US"/>
      </a:defPPr>
      <a:lvl1pPr marL="0" algn="l" defTabSz="3240451" rtl="0" eaLnBrk="1" latinLnBrk="0" hangingPunct="1">
        <a:defRPr sz="6379" kern="1200">
          <a:solidFill>
            <a:schemeClr val="tx1"/>
          </a:solidFill>
          <a:latin typeface="+mn-lt"/>
          <a:ea typeface="+mn-ea"/>
          <a:cs typeface="+mn-cs"/>
        </a:defRPr>
      </a:lvl1pPr>
      <a:lvl2pPr marL="1620225" algn="l" defTabSz="3240451" rtl="0" eaLnBrk="1" latinLnBrk="0" hangingPunct="1">
        <a:defRPr sz="6379" kern="1200">
          <a:solidFill>
            <a:schemeClr val="tx1"/>
          </a:solidFill>
          <a:latin typeface="+mn-lt"/>
          <a:ea typeface="+mn-ea"/>
          <a:cs typeface="+mn-cs"/>
        </a:defRPr>
      </a:lvl2pPr>
      <a:lvl3pPr marL="3240451" algn="l" defTabSz="3240451" rtl="0" eaLnBrk="1" latinLnBrk="0" hangingPunct="1">
        <a:defRPr sz="6379" kern="1200">
          <a:solidFill>
            <a:schemeClr val="tx1"/>
          </a:solidFill>
          <a:latin typeface="+mn-lt"/>
          <a:ea typeface="+mn-ea"/>
          <a:cs typeface="+mn-cs"/>
        </a:defRPr>
      </a:lvl3pPr>
      <a:lvl4pPr marL="4860676" algn="l" defTabSz="3240451" rtl="0" eaLnBrk="1" latinLnBrk="0" hangingPunct="1">
        <a:defRPr sz="6379" kern="1200">
          <a:solidFill>
            <a:schemeClr val="tx1"/>
          </a:solidFill>
          <a:latin typeface="+mn-lt"/>
          <a:ea typeface="+mn-ea"/>
          <a:cs typeface="+mn-cs"/>
        </a:defRPr>
      </a:lvl4pPr>
      <a:lvl5pPr marL="6480901" algn="l" defTabSz="3240451" rtl="0" eaLnBrk="1" latinLnBrk="0" hangingPunct="1">
        <a:defRPr sz="6379" kern="1200">
          <a:solidFill>
            <a:schemeClr val="tx1"/>
          </a:solidFill>
          <a:latin typeface="+mn-lt"/>
          <a:ea typeface="+mn-ea"/>
          <a:cs typeface="+mn-cs"/>
        </a:defRPr>
      </a:lvl5pPr>
      <a:lvl6pPr marL="8101127" algn="l" defTabSz="3240451" rtl="0" eaLnBrk="1" latinLnBrk="0" hangingPunct="1">
        <a:defRPr sz="6379" kern="1200">
          <a:solidFill>
            <a:schemeClr val="tx1"/>
          </a:solidFill>
          <a:latin typeface="+mn-lt"/>
          <a:ea typeface="+mn-ea"/>
          <a:cs typeface="+mn-cs"/>
        </a:defRPr>
      </a:lvl6pPr>
      <a:lvl7pPr marL="9721352" algn="l" defTabSz="3240451" rtl="0" eaLnBrk="1" latinLnBrk="0" hangingPunct="1">
        <a:defRPr sz="6379" kern="1200">
          <a:solidFill>
            <a:schemeClr val="tx1"/>
          </a:solidFill>
          <a:latin typeface="+mn-lt"/>
          <a:ea typeface="+mn-ea"/>
          <a:cs typeface="+mn-cs"/>
        </a:defRPr>
      </a:lvl7pPr>
      <a:lvl8pPr marL="11341578" algn="l" defTabSz="3240451" rtl="0" eaLnBrk="1" latinLnBrk="0" hangingPunct="1">
        <a:defRPr sz="6379" kern="1200">
          <a:solidFill>
            <a:schemeClr val="tx1"/>
          </a:solidFill>
          <a:latin typeface="+mn-lt"/>
          <a:ea typeface="+mn-ea"/>
          <a:cs typeface="+mn-cs"/>
        </a:defRPr>
      </a:lvl8pPr>
      <a:lvl9pPr marL="12961803" algn="l" defTabSz="3240451" rtl="0" eaLnBrk="1" latinLnBrk="0" hangingPunct="1">
        <a:defRPr sz="637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18.xml"/><Relationship Id="rId6" Type="http://schemas.openxmlformats.org/officeDocument/2006/relationships/chart" Target="../charts/chart1.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1" name="Rectangle 756"/>
          <p:cNvSpPr>
            <a:spLocks noChangeArrowheads="1"/>
          </p:cNvSpPr>
          <p:nvPr/>
        </p:nvSpPr>
        <p:spPr bwMode="auto">
          <a:xfrm>
            <a:off x="13442950" y="20191413"/>
            <a:ext cx="324040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300">
                <a:solidFill>
                  <a:schemeClr val="tx1"/>
                </a:solidFill>
                <a:latin typeface="Times New Roman" panose="02020603050405020304" pitchFamily="18" charset="0"/>
              </a:defRPr>
            </a:lvl1pPr>
            <a:lvl2pPr marL="742950" indent="-285750" eaLnBrk="0" hangingPunct="0">
              <a:defRPr sz="2300">
                <a:solidFill>
                  <a:schemeClr val="tx1"/>
                </a:solidFill>
                <a:latin typeface="Times New Roman" panose="02020603050405020304" pitchFamily="18" charset="0"/>
              </a:defRPr>
            </a:lvl2pPr>
            <a:lvl3pPr marL="1143000" indent="-228600" eaLnBrk="0" hangingPunct="0">
              <a:defRPr sz="2300">
                <a:solidFill>
                  <a:schemeClr val="tx1"/>
                </a:solidFill>
                <a:latin typeface="Times New Roman" panose="02020603050405020304" pitchFamily="18" charset="0"/>
              </a:defRPr>
            </a:lvl3pPr>
            <a:lvl4pPr marL="1600200" indent="-228600" eaLnBrk="0" hangingPunct="0">
              <a:defRPr sz="2300">
                <a:solidFill>
                  <a:schemeClr val="tx1"/>
                </a:solidFill>
                <a:latin typeface="Times New Roman" panose="02020603050405020304" pitchFamily="18" charset="0"/>
              </a:defRPr>
            </a:lvl4pPr>
            <a:lvl5pPr marL="2057400" indent="-228600" eaLnBrk="0" hangingPunct="0">
              <a:defRPr sz="23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3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3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3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300">
                <a:solidFill>
                  <a:schemeClr val="tx1"/>
                </a:solidFill>
                <a:latin typeface="Times New Roman" panose="02020603050405020304" pitchFamily="18" charset="0"/>
              </a:defRPr>
            </a:lvl9pPr>
          </a:lstStyle>
          <a:p>
            <a:pPr eaLnBrk="1" hangingPunct="1"/>
            <a:endParaRPr lang="en-IE" altLang="en-US" dirty="0"/>
          </a:p>
        </p:txBody>
      </p:sp>
      <p:sp>
        <p:nvSpPr>
          <p:cNvPr id="2052" name="Rectangle 837"/>
          <p:cNvSpPr>
            <a:spLocks noChangeArrowheads="1"/>
          </p:cNvSpPr>
          <p:nvPr/>
        </p:nvSpPr>
        <p:spPr bwMode="auto">
          <a:xfrm>
            <a:off x="14171613" y="20307300"/>
            <a:ext cx="324040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300">
                <a:solidFill>
                  <a:schemeClr val="tx1"/>
                </a:solidFill>
                <a:latin typeface="Times New Roman" panose="02020603050405020304" pitchFamily="18" charset="0"/>
              </a:defRPr>
            </a:lvl1pPr>
            <a:lvl2pPr marL="742950" indent="-285750" eaLnBrk="0" hangingPunct="0">
              <a:defRPr sz="2300">
                <a:solidFill>
                  <a:schemeClr val="tx1"/>
                </a:solidFill>
                <a:latin typeface="Times New Roman" panose="02020603050405020304" pitchFamily="18" charset="0"/>
              </a:defRPr>
            </a:lvl2pPr>
            <a:lvl3pPr marL="1143000" indent="-228600" eaLnBrk="0" hangingPunct="0">
              <a:defRPr sz="2300">
                <a:solidFill>
                  <a:schemeClr val="tx1"/>
                </a:solidFill>
                <a:latin typeface="Times New Roman" panose="02020603050405020304" pitchFamily="18" charset="0"/>
              </a:defRPr>
            </a:lvl3pPr>
            <a:lvl4pPr marL="1600200" indent="-228600" eaLnBrk="0" hangingPunct="0">
              <a:defRPr sz="2300">
                <a:solidFill>
                  <a:schemeClr val="tx1"/>
                </a:solidFill>
                <a:latin typeface="Times New Roman" panose="02020603050405020304" pitchFamily="18" charset="0"/>
              </a:defRPr>
            </a:lvl4pPr>
            <a:lvl5pPr marL="2057400" indent="-228600" eaLnBrk="0" hangingPunct="0">
              <a:defRPr sz="23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3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3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3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300">
                <a:solidFill>
                  <a:schemeClr val="tx1"/>
                </a:solidFill>
                <a:latin typeface="Times New Roman" panose="02020603050405020304" pitchFamily="18" charset="0"/>
              </a:defRPr>
            </a:lvl9pPr>
          </a:lstStyle>
          <a:p>
            <a:pPr eaLnBrk="1" hangingPunct="1"/>
            <a:endParaRPr lang="en-IE" altLang="en-US" dirty="0"/>
          </a:p>
        </p:txBody>
      </p:sp>
      <p:sp>
        <p:nvSpPr>
          <p:cNvPr id="2053" name="Rectangle 1288"/>
          <p:cNvSpPr>
            <a:spLocks noGrp="1" noChangeArrowheads="1"/>
          </p:cNvSpPr>
          <p:nvPr>
            <p:ph type="title"/>
          </p:nvPr>
        </p:nvSpPr>
        <p:spPr bwMode="auto">
          <a:xfrm>
            <a:off x="3852653" y="359395"/>
            <a:ext cx="24698744" cy="490503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6411" tIns="43205" rIns="86411" bIns="43205" numCol="1" anchor="t" anchorCtr="0" compatLnSpc="1">
            <a:prstTxWarp prst="textNoShape">
              <a:avLst/>
            </a:prstTxWarp>
            <a:normAutofit/>
          </a:bodyPr>
          <a:lstStyle/>
          <a:p>
            <a:pPr algn="ctr" eaLnBrk="1" hangingPunct="1"/>
            <a:r>
              <a:rPr lang="en-US" altLang="en-US" sz="8000" b="1" dirty="0">
                <a:solidFill>
                  <a:schemeClr val="tx1"/>
                </a:solidFill>
                <a:latin typeface="Calibri" panose="020F0502020204030204" pitchFamily="34" charset="0"/>
                <a:cs typeface="Calibri" panose="020F0502020204030204" pitchFamily="34" charset="0"/>
              </a:rPr>
              <a:t>Increasing kV for high dose x-rays reduces the patient dose without affecting image quality</a:t>
            </a:r>
            <a:br>
              <a:rPr lang="en-US" altLang="en-US" sz="8800" b="1" dirty="0">
                <a:solidFill>
                  <a:schemeClr val="tx1"/>
                </a:solidFill>
                <a:latin typeface="Calibri" panose="020F0502020204030204" pitchFamily="34" charset="0"/>
                <a:cs typeface="Calibri" panose="020F0502020204030204" pitchFamily="34" charset="0"/>
              </a:rPr>
            </a:br>
            <a:r>
              <a:rPr lang="en-GB" altLang="en-US" sz="6000" b="1" dirty="0">
                <a:solidFill>
                  <a:schemeClr val="accent1"/>
                </a:solidFill>
                <a:latin typeface="Calibri" panose="020F0502020204030204" pitchFamily="34" charset="0"/>
                <a:cs typeface="Calibri" panose="020F0502020204030204" pitchFamily="34" charset="0"/>
              </a:rPr>
              <a:t>Shauna Murphy, Lee </a:t>
            </a:r>
            <a:r>
              <a:rPr lang="en-GB" altLang="en-US" sz="6000" b="1" dirty="0" err="1">
                <a:solidFill>
                  <a:schemeClr val="accent1"/>
                </a:solidFill>
                <a:latin typeface="Calibri" panose="020F0502020204030204" pitchFamily="34" charset="0"/>
                <a:cs typeface="Calibri" panose="020F0502020204030204" pitchFamily="34" charset="0"/>
              </a:rPr>
              <a:t>o’hora</a:t>
            </a:r>
            <a:br>
              <a:rPr lang="en-GB" altLang="en-US" sz="6000" b="1" dirty="0">
                <a:solidFill>
                  <a:srgbClr val="CC0000"/>
                </a:solidFill>
                <a:latin typeface="Calibri" panose="020F0502020204030204" pitchFamily="34" charset="0"/>
                <a:cs typeface="Calibri" panose="020F0502020204030204" pitchFamily="34" charset="0"/>
              </a:rPr>
            </a:br>
            <a:r>
              <a:rPr lang="en-GB" altLang="en-US" sz="5300" b="1" dirty="0">
                <a:solidFill>
                  <a:schemeClr val="tx1"/>
                </a:solidFill>
                <a:latin typeface="Calibri" panose="020F0502020204030204" pitchFamily="34" charset="0"/>
                <a:cs typeface="Calibri" panose="020F0502020204030204" pitchFamily="34" charset="0"/>
              </a:rPr>
              <a:t>Diagnostic Imaging, Mater University Hospital, Dublin 7.</a:t>
            </a:r>
            <a:endParaRPr lang="en-GB" altLang="en-US" sz="5400" b="1" dirty="0">
              <a:solidFill>
                <a:schemeClr val="tx1"/>
              </a:solidFill>
              <a:latin typeface="Calibri" panose="020F0502020204030204" pitchFamily="34" charset="0"/>
              <a:cs typeface="Calibri" panose="020F0502020204030204" pitchFamily="34" charset="0"/>
            </a:endParaRPr>
          </a:p>
        </p:txBody>
      </p:sp>
      <p:sp>
        <p:nvSpPr>
          <p:cNvPr id="2054" name="Rectangle 1289"/>
          <p:cNvSpPr>
            <a:spLocks noGrp="1" noChangeArrowheads="1"/>
          </p:cNvSpPr>
          <p:nvPr>
            <p:ph type="body" sz="half" idx="1"/>
          </p:nvPr>
        </p:nvSpPr>
        <p:spPr bwMode="auto">
          <a:xfrm>
            <a:off x="563194" y="5579928"/>
            <a:ext cx="9901738" cy="299608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6411" tIns="43205" rIns="86411" bIns="43205" numCol="1" anchor="t" anchorCtr="0" compatLnSpc="1">
            <a:prstTxWarp prst="textNoShape">
              <a:avLst/>
            </a:prstTxWarp>
            <a:normAutofit/>
          </a:bodyPr>
          <a:lstStyle/>
          <a:p>
            <a:pPr marL="0" indent="0">
              <a:lnSpc>
                <a:spcPct val="115000"/>
              </a:lnSpc>
              <a:spcAft>
                <a:spcPts val="1000"/>
              </a:spcAft>
              <a:buNone/>
            </a:pPr>
            <a:r>
              <a:rPr lang="en-IE" sz="3600" cap="none" dirty="0">
                <a:latin typeface="Calibri" panose="020F0502020204030204" pitchFamily="34" charset="0"/>
                <a:ea typeface="Calibri" panose="020F0502020204030204" pitchFamily="34" charset="0"/>
                <a:cs typeface="Times New Roman" panose="02020603050405020304" pitchFamily="18" charset="0"/>
              </a:rPr>
              <a:t>Abdomen, Pelvis and Lumbar Spine X-rays account for a large number of the inpatient and outpatient examinations under taken in the Mater Hospital. Although not as documented as the CT Patient dose increases, DR exposure doses have seen an increase in recent years described as a “dose creep” (Herrmann et al. 2012).  This could be down to a number of factors such as radiographer’s reliance on post processing capabilities of CR and DR radiography, easily repeated DR images etc. Perhaps the most prevalent cause of this ‘dose creep’ trend may be a failure, on Radiology departments internationally to respond appropriately to advances in DR radiography and adjust exposure factors.</a:t>
            </a:r>
          </a:p>
          <a:p>
            <a:pPr marL="0" indent="0">
              <a:lnSpc>
                <a:spcPct val="115000"/>
              </a:lnSpc>
              <a:spcAft>
                <a:spcPts val="1000"/>
              </a:spcAft>
              <a:buNone/>
            </a:pPr>
            <a:r>
              <a:rPr lang="en-IE" sz="3600" cap="none" dirty="0">
                <a:latin typeface="Calibri" panose="020F0502020204030204" pitchFamily="34" charset="0"/>
                <a:ea typeface="Calibri" panose="020F0502020204030204" pitchFamily="34" charset="0"/>
                <a:cs typeface="Times New Roman" panose="02020603050405020304" pitchFamily="18" charset="0"/>
              </a:rPr>
              <a:t>According to the American Society of Radiological Technologist’s ‘Best Practices in Digital Radiography’ publication 2012;</a:t>
            </a:r>
          </a:p>
          <a:p>
            <a:pPr marL="0" indent="0">
              <a:lnSpc>
                <a:spcPct val="115000"/>
              </a:lnSpc>
              <a:spcAft>
                <a:spcPts val="1000"/>
              </a:spcAft>
              <a:buNone/>
            </a:pPr>
            <a:r>
              <a:rPr lang="en-IE" sz="3600" b="1" i="1" cap="none" dirty="0">
                <a:solidFill>
                  <a:srgbClr val="7030A0"/>
                </a:solidFill>
                <a:latin typeface="Calibri" panose="020F0502020204030204" pitchFamily="34" charset="0"/>
                <a:ea typeface="Calibri" panose="020F0502020204030204" pitchFamily="34" charset="0"/>
                <a:cs typeface="Arno Pro"/>
              </a:rPr>
              <a:t>“Increasing the </a:t>
            </a:r>
            <a:r>
              <a:rPr lang="en-IE" sz="3600" b="1" i="1" cap="none" dirty="0" err="1">
                <a:solidFill>
                  <a:srgbClr val="7030A0"/>
                </a:solidFill>
                <a:latin typeface="Calibri" panose="020F0502020204030204" pitchFamily="34" charset="0"/>
                <a:ea typeface="Calibri" panose="020F0502020204030204" pitchFamily="34" charset="0"/>
                <a:cs typeface="Arno Pro"/>
              </a:rPr>
              <a:t>kVp</a:t>
            </a:r>
            <a:r>
              <a:rPr lang="en-IE" sz="3600" b="1" i="1" cap="none" dirty="0">
                <a:solidFill>
                  <a:srgbClr val="7030A0"/>
                </a:solidFill>
                <a:latin typeface="Calibri" panose="020F0502020204030204" pitchFamily="34" charset="0"/>
                <a:ea typeface="Calibri" panose="020F0502020204030204" pitchFamily="34" charset="0"/>
                <a:cs typeface="Arno Pro"/>
              </a:rPr>
              <a:t> by 15% with a corresponding decrease in </a:t>
            </a:r>
            <a:r>
              <a:rPr lang="en-IE" sz="3600" b="1" i="1" cap="none" dirty="0" err="1">
                <a:solidFill>
                  <a:srgbClr val="7030A0"/>
                </a:solidFill>
                <a:latin typeface="Calibri" panose="020F0502020204030204" pitchFamily="34" charset="0"/>
                <a:ea typeface="Calibri" panose="020F0502020204030204" pitchFamily="34" charset="0"/>
                <a:cs typeface="Arno Pro"/>
              </a:rPr>
              <a:t>mAs</a:t>
            </a:r>
            <a:r>
              <a:rPr lang="en-IE" sz="3600" b="1" i="1" cap="none" dirty="0">
                <a:solidFill>
                  <a:srgbClr val="7030A0"/>
                </a:solidFill>
                <a:latin typeface="Calibri" panose="020F0502020204030204" pitchFamily="34" charset="0"/>
                <a:ea typeface="Calibri" panose="020F0502020204030204" pitchFamily="34" charset="0"/>
                <a:cs typeface="Arno Pro"/>
              </a:rPr>
              <a:t> reduces patient radiation exposure.”, this is achieved without affecting the image quality due to post processing capabilities.”</a:t>
            </a:r>
            <a:endParaRPr lang="en-IE" sz="3600" b="1" i="1" cap="none"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marL="0" indent="0" algn="just" defTabSz="709613">
              <a:spcBef>
                <a:spcPct val="0"/>
              </a:spcBef>
              <a:spcAft>
                <a:spcPct val="10000"/>
              </a:spcAft>
              <a:buFontTx/>
              <a:buNone/>
            </a:pPr>
            <a:endParaRPr lang="en-IE" altLang="en-US" sz="3600" b="1" cap="none" dirty="0">
              <a:solidFill>
                <a:schemeClr val="accent1"/>
              </a:solidFill>
              <a:latin typeface="Calibri" panose="020F0502020204030204" pitchFamily="34" charset="0"/>
              <a:cs typeface="Calibri" panose="020F0502020204030204" pitchFamily="34" charset="0"/>
            </a:endParaRPr>
          </a:p>
          <a:p>
            <a:pPr marL="0" indent="0" algn="just" defTabSz="709613">
              <a:spcBef>
                <a:spcPct val="0"/>
              </a:spcBef>
              <a:spcAft>
                <a:spcPct val="10000"/>
              </a:spcAft>
              <a:buFontTx/>
              <a:buNone/>
            </a:pPr>
            <a:r>
              <a:rPr lang="en-IE" altLang="en-US" sz="3600" b="1" cap="none" dirty="0">
                <a:solidFill>
                  <a:schemeClr val="accent1"/>
                </a:solidFill>
                <a:latin typeface="Calibri" panose="020F0502020204030204" pitchFamily="34" charset="0"/>
                <a:cs typeface="Calibri" panose="020F0502020204030204" pitchFamily="34" charset="0"/>
              </a:rPr>
              <a:t>Why is this important to us in Ireland?</a:t>
            </a:r>
            <a:endParaRPr lang="en-IE" altLang="en-US" sz="3600" cap="none" dirty="0">
              <a:latin typeface="Calibri" panose="020F0502020204030204" pitchFamily="34" charset="0"/>
              <a:cs typeface="Calibri" panose="020F0502020204030204" pitchFamily="34" charset="0"/>
            </a:endParaRPr>
          </a:p>
          <a:p>
            <a:pPr marL="0" indent="0" algn="just"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According to Irish Legislation S.I. 478 (2002) it is the radiographers responsibility to ensure that the dose to the patient is kept as low as reasonably achievable. This must be carried out taking into account the technical specifications of the procedure and equipment available but without compromising diagnostic image quality. Each of these elements are part of overall Quality Control. </a:t>
            </a:r>
          </a:p>
          <a:p>
            <a:pPr marL="0" indent="0" algn="just"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algn="just"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Irish legislation is currently lacking when it comes </a:t>
            </a:r>
          </a:p>
          <a:p>
            <a:pPr marL="0" indent="0" algn="just"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algn="just"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A three part study was undertaken to investigate whether a similar increase in </a:t>
            </a:r>
            <a:r>
              <a:rPr lang="en-IE" altLang="en-US" sz="3600" cap="none" dirty="0" err="1">
                <a:latin typeface="Calibri" panose="020F0502020204030204" pitchFamily="34" charset="0"/>
                <a:cs typeface="Calibri" panose="020F0502020204030204" pitchFamily="34" charset="0"/>
              </a:rPr>
              <a:t>kVp</a:t>
            </a:r>
            <a:r>
              <a:rPr lang="en-IE" altLang="en-US" sz="3600" cap="none" dirty="0">
                <a:latin typeface="Calibri" panose="020F0502020204030204" pitchFamily="34" charset="0"/>
                <a:cs typeface="Calibri" panose="020F0502020204030204" pitchFamily="34" charset="0"/>
              </a:rPr>
              <a:t> for Abdomen, Pelvis and Lumbar Spine x-rays in the Mater Hospital can result in a decrease in patient dose without significantly affecting image quality.</a:t>
            </a:r>
          </a:p>
          <a:p>
            <a:pPr marL="0" indent="0" algn="just" defTabSz="709613">
              <a:spcBef>
                <a:spcPct val="0"/>
              </a:spcBef>
              <a:spcAft>
                <a:spcPct val="25000"/>
              </a:spcAft>
              <a:buNone/>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algn="just" defTabSz="709613">
              <a:spcBef>
                <a:spcPct val="0"/>
              </a:spcBef>
              <a:spcAft>
                <a:spcPct val="25000"/>
              </a:spcAft>
            </a:pPr>
            <a:endParaRPr lang="en-IE" altLang="en-US" sz="3600" cap="none" dirty="0">
              <a:latin typeface="Calibri" panose="020F0502020204030204" pitchFamily="34" charset="0"/>
              <a:cs typeface="Calibri" panose="020F0502020204030204" pitchFamily="34" charset="0"/>
            </a:endParaRPr>
          </a:p>
          <a:p>
            <a:pPr marL="0" indent="0" algn="just" defTabSz="709613">
              <a:spcBef>
                <a:spcPct val="0"/>
              </a:spcBef>
              <a:spcAft>
                <a:spcPct val="25000"/>
              </a:spcAft>
              <a:buNone/>
            </a:pPr>
            <a:endParaRPr lang="en-IE" altLang="en-US" sz="3600" cap="none" dirty="0">
              <a:latin typeface="Calibri" panose="020F0502020204030204" pitchFamily="34" charset="0"/>
              <a:cs typeface="Calibri" panose="020F0502020204030204" pitchFamily="34" charset="0"/>
            </a:endParaRPr>
          </a:p>
        </p:txBody>
      </p:sp>
      <p:sp>
        <p:nvSpPr>
          <p:cNvPr id="2055" name="Line 1299"/>
          <p:cNvSpPr>
            <a:spLocks noChangeShapeType="1"/>
          </p:cNvSpPr>
          <p:nvPr/>
        </p:nvSpPr>
        <p:spPr bwMode="auto">
          <a:xfrm>
            <a:off x="441291" y="4320780"/>
            <a:ext cx="30418087"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en-IE" dirty="0"/>
          </a:p>
        </p:txBody>
      </p:sp>
      <p:sp>
        <p:nvSpPr>
          <p:cNvPr id="2056" name="Rectangle 1311"/>
          <p:cNvSpPr>
            <a:spLocks noChangeArrowheads="1"/>
          </p:cNvSpPr>
          <p:nvPr/>
        </p:nvSpPr>
        <p:spPr bwMode="auto">
          <a:xfrm>
            <a:off x="305550" y="35381443"/>
            <a:ext cx="30721299"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11" tIns="43205" rIns="86411" bIns="43205"/>
          <a:lstStyle>
            <a:lvl1pPr defTabSz="709613" eaLnBrk="0" hangingPunct="0">
              <a:defRPr sz="2300">
                <a:solidFill>
                  <a:schemeClr val="tx1"/>
                </a:solidFill>
                <a:latin typeface="Times New Roman" panose="02020603050405020304" pitchFamily="18" charset="0"/>
              </a:defRPr>
            </a:lvl1pPr>
            <a:lvl2pPr marL="742950" indent="-285750" defTabSz="709613" eaLnBrk="0" hangingPunct="0">
              <a:defRPr sz="2300">
                <a:solidFill>
                  <a:schemeClr val="tx1"/>
                </a:solidFill>
                <a:latin typeface="Times New Roman" panose="02020603050405020304" pitchFamily="18" charset="0"/>
              </a:defRPr>
            </a:lvl2pPr>
            <a:lvl3pPr marL="1143000" indent="-228600" defTabSz="709613" eaLnBrk="0" hangingPunct="0">
              <a:defRPr sz="2300">
                <a:solidFill>
                  <a:schemeClr val="tx1"/>
                </a:solidFill>
                <a:latin typeface="Times New Roman" panose="02020603050405020304" pitchFamily="18" charset="0"/>
              </a:defRPr>
            </a:lvl3pPr>
            <a:lvl4pPr marL="1600200" indent="-228600" defTabSz="709613" eaLnBrk="0" hangingPunct="0">
              <a:defRPr sz="2300">
                <a:solidFill>
                  <a:schemeClr val="tx1"/>
                </a:solidFill>
                <a:latin typeface="Times New Roman" panose="02020603050405020304" pitchFamily="18" charset="0"/>
              </a:defRPr>
            </a:lvl4pPr>
            <a:lvl5pPr marL="2057400" indent="-228600" defTabSz="709613" eaLnBrk="0" hangingPunct="0">
              <a:defRPr sz="2300">
                <a:solidFill>
                  <a:schemeClr val="tx1"/>
                </a:solidFill>
                <a:latin typeface="Times New Roman" panose="02020603050405020304" pitchFamily="18" charset="0"/>
              </a:defRPr>
            </a:lvl5pPr>
            <a:lvl6pPr marL="2514600" indent="-228600" defTabSz="709613" eaLnBrk="0" fontAlgn="base" hangingPunct="0">
              <a:spcBef>
                <a:spcPct val="0"/>
              </a:spcBef>
              <a:spcAft>
                <a:spcPct val="0"/>
              </a:spcAft>
              <a:defRPr sz="2300">
                <a:solidFill>
                  <a:schemeClr val="tx1"/>
                </a:solidFill>
                <a:latin typeface="Times New Roman" panose="02020603050405020304" pitchFamily="18" charset="0"/>
              </a:defRPr>
            </a:lvl6pPr>
            <a:lvl7pPr marL="2971800" indent="-228600" defTabSz="709613" eaLnBrk="0" fontAlgn="base" hangingPunct="0">
              <a:spcBef>
                <a:spcPct val="0"/>
              </a:spcBef>
              <a:spcAft>
                <a:spcPct val="0"/>
              </a:spcAft>
              <a:defRPr sz="2300">
                <a:solidFill>
                  <a:schemeClr val="tx1"/>
                </a:solidFill>
                <a:latin typeface="Times New Roman" panose="02020603050405020304" pitchFamily="18" charset="0"/>
              </a:defRPr>
            </a:lvl7pPr>
            <a:lvl8pPr marL="3429000" indent="-228600" defTabSz="709613" eaLnBrk="0" fontAlgn="base" hangingPunct="0">
              <a:spcBef>
                <a:spcPct val="0"/>
              </a:spcBef>
              <a:spcAft>
                <a:spcPct val="0"/>
              </a:spcAft>
              <a:defRPr sz="2300">
                <a:solidFill>
                  <a:schemeClr val="tx1"/>
                </a:solidFill>
                <a:latin typeface="Times New Roman" panose="02020603050405020304" pitchFamily="18" charset="0"/>
              </a:defRPr>
            </a:lvl8pPr>
            <a:lvl9pPr marL="3886200" indent="-228600" defTabSz="709613" eaLnBrk="0" fontAlgn="base" hangingPunct="0">
              <a:spcBef>
                <a:spcPct val="0"/>
              </a:spcBef>
              <a:spcAft>
                <a:spcPct val="0"/>
              </a:spcAft>
              <a:defRPr sz="2300">
                <a:solidFill>
                  <a:schemeClr val="tx1"/>
                </a:solidFill>
                <a:latin typeface="Times New Roman" panose="02020603050405020304" pitchFamily="18" charset="0"/>
              </a:defRPr>
            </a:lvl9pPr>
          </a:lstStyle>
          <a:p>
            <a:pPr eaLnBrk="1" hangingPunct="1">
              <a:lnSpc>
                <a:spcPct val="70000"/>
              </a:lnSpc>
              <a:spcAft>
                <a:spcPct val="10000"/>
              </a:spcAft>
            </a:pPr>
            <a:r>
              <a:rPr lang="en-GB" altLang="en-US" sz="4000" b="1" dirty="0">
                <a:solidFill>
                  <a:schemeClr val="bg1"/>
                </a:solidFill>
                <a:latin typeface="Calibri" panose="020F0502020204030204" pitchFamily="34" charset="0"/>
                <a:cs typeface="Calibri" panose="020F0502020204030204" pitchFamily="34" charset="0"/>
              </a:rPr>
              <a:t>References</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European Union (2014) Council Directive 2013/59/Euratom: laying down basic safety standards for protection against the dangers arising from exposure to ionising radiation, and repealing Directives 89/618/Euratom, 90/641/Euratom, 96/29/Euratom, 97/43/Euratom and 2003/122/Euratom. Official Journal of the European Union.</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IAEA (2012) Quality Assurance Programme for Computed Tomography: Diagnostic and Therapy Applications, Vienna, Austria: International Atomic Energy Agency. Available at: http://www-pub.iaea.org/MTCD/Publications/PDF/Pub1557_web.pdf.[Accessed 10</a:t>
            </a:r>
            <a:r>
              <a:rPr lang="en-IE" altLang="en-US" sz="3800" baseline="30000" dirty="0">
                <a:solidFill>
                  <a:schemeClr val="bg1"/>
                </a:solidFill>
                <a:latin typeface="Calibri" panose="020F0502020204030204" pitchFamily="34" charset="0"/>
                <a:cs typeface="Calibri" panose="020F0502020204030204" pitchFamily="34" charset="0"/>
              </a:rPr>
              <a:t>th</a:t>
            </a:r>
            <a:r>
              <a:rPr lang="en-IE" altLang="en-US" sz="3800" dirty="0">
                <a:solidFill>
                  <a:schemeClr val="bg1"/>
                </a:solidFill>
                <a:latin typeface="Calibri" panose="020F0502020204030204" pitchFamily="34" charset="0"/>
                <a:cs typeface="Calibri" panose="020F0502020204030204" pitchFamily="34" charset="0"/>
              </a:rPr>
              <a:t> October 2016]</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IIRRT (2014) Computed Tomography: Guidelines on Best Practice(4th Edition). Dublin, Ireland: Irish Institute of Radiography and Radiation Therapy.</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Ireland, Government of (2002) Statutory Instrument 478. Dublin: The Stationery Office.</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RPII (2014) Radiation Doses Received by the Irish Population, 2014. Radiological Protection Institute of Ireland, Dublin, Ireland.</a:t>
            </a:r>
          </a:p>
          <a:p>
            <a:pPr eaLnBrk="1" hangingPunct="1">
              <a:lnSpc>
                <a:spcPct val="70000"/>
              </a:lnSpc>
              <a:spcAft>
                <a:spcPct val="10000"/>
              </a:spcAft>
            </a:pPr>
            <a:r>
              <a:rPr lang="en-IE" altLang="en-US" sz="3800" dirty="0">
                <a:solidFill>
                  <a:schemeClr val="bg1"/>
                </a:solidFill>
                <a:latin typeface="Calibri" panose="020F0502020204030204" pitchFamily="34" charset="0"/>
                <a:cs typeface="Calibri" panose="020F0502020204030204" pitchFamily="34" charset="0"/>
              </a:rPr>
              <a:t>Seeram, E. (2009) Computed tomography: physical principles, clinical applications, and quality control. St. Louis: Saunders.</a:t>
            </a:r>
            <a:endParaRPr lang="en-GB" altLang="en-US" sz="3800" dirty="0">
              <a:solidFill>
                <a:schemeClr val="bg1"/>
              </a:solidFill>
              <a:latin typeface="Calibri" panose="020F0502020204030204" pitchFamily="34" charset="0"/>
              <a:cs typeface="Calibri" panose="020F0502020204030204" pitchFamily="34" charset="0"/>
            </a:endParaRPr>
          </a:p>
        </p:txBody>
      </p:sp>
      <p:sp>
        <p:nvSpPr>
          <p:cNvPr id="2057" name="Rectangle 1339"/>
          <p:cNvSpPr>
            <a:spLocks noChangeArrowheads="1"/>
          </p:cNvSpPr>
          <p:nvPr/>
        </p:nvSpPr>
        <p:spPr bwMode="auto">
          <a:xfrm>
            <a:off x="11880850" y="6121400"/>
            <a:ext cx="9577388" cy="3622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11" tIns="43205" rIns="86411" bIns="43205"/>
          <a:lstStyle>
            <a:lvl1pPr defTabSz="4321175" eaLnBrk="0" hangingPunct="0">
              <a:defRPr sz="2300">
                <a:solidFill>
                  <a:schemeClr val="tx1"/>
                </a:solidFill>
                <a:latin typeface="Times New Roman" panose="02020603050405020304" pitchFamily="18" charset="0"/>
              </a:defRPr>
            </a:lvl1pPr>
            <a:lvl2pPr marL="742950" indent="-285750" defTabSz="4321175" eaLnBrk="0" hangingPunct="0">
              <a:defRPr sz="2300">
                <a:solidFill>
                  <a:schemeClr val="tx1"/>
                </a:solidFill>
                <a:latin typeface="Times New Roman" panose="02020603050405020304" pitchFamily="18" charset="0"/>
              </a:defRPr>
            </a:lvl2pPr>
            <a:lvl3pPr marL="1143000" indent="-228600" defTabSz="4321175" eaLnBrk="0" hangingPunct="0">
              <a:defRPr sz="2300">
                <a:solidFill>
                  <a:schemeClr val="tx1"/>
                </a:solidFill>
                <a:latin typeface="Times New Roman" panose="02020603050405020304" pitchFamily="18" charset="0"/>
              </a:defRPr>
            </a:lvl3pPr>
            <a:lvl4pPr marL="1600200" indent="-228600" defTabSz="4321175" eaLnBrk="0" hangingPunct="0">
              <a:defRPr sz="2300">
                <a:solidFill>
                  <a:schemeClr val="tx1"/>
                </a:solidFill>
                <a:latin typeface="Times New Roman" panose="02020603050405020304" pitchFamily="18" charset="0"/>
              </a:defRPr>
            </a:lvl4pPr>
            <a:lvl5pPr marL="2057400" indent="-228600" defTabSz="4321175" eaLnBrk="0" hangingPunct="0">
              <a:defRPr sz="2300">
                <a:solidFill>
                  <a:schemeClr val="tx1"/>
                </a:solidFill>
                <a:latin typeface="Times New Roman" panose="02020603050405020304" pitchFamily="18" charset="0"/>
              </a:defRPr>
            </a:lvl5pPr>
            <a:lvl6pPr marL="2514600" indent="-228600" defTabSz="4321175" eaLnBrk="0" fontAlgn="base" hangingPunct="0">
              <a:spcBef>
                <a:spcPct val="0"/>
              </a:spcBef>
              <a:spcAft>
                <a:spcPct val="0"/>
              </a:spcAft>
              <a:defRPr sz="2300">
                <a:solidFill>
                  <a:schemeClr val="tx1"/>
                </a:solidFill>
                <a:latin typeface="Times New Roman" panose="02020603050405020304" pitchFamily="18" charset="0"/>
              </a:defRPr>
            </a:lvl6pPr>
            <a:lvl7pPr marL="2971800" indent="-228600" defTabSz="4321175" eaLnBrk="0" fontAlgn="base" hangingPunct="0">
              <a:spcBef>
                <a:spcPct val="0"/>
              </a:spcBef>
              <a:spcAft>
                <a:spcPct val="0"/>
              </a:spcAft>
              <a:defRPr sz="2300">
                <a:solidFill>
                  <a:schemeClr val="tx1"/>
                </a:solidFill>
                <a:latin typeface="Times New Roman" panose="02020603050405020304" pitchFamily="18" charset="0"/>
              </a:defRPr>
            </a:lvl7pPr>
            <a:lvl8pPr marL="3429000" indent="-228600" defTabSz="4321175" eaLnBrk="0" fontAlgn="base" hangingPunct="0">
              <a:spcBef>
                <a:spcPct val="0"/>
              </a:spcBef>
              <a:spcAft>
                <a:spcPct val="0"/>
              </a:spcAft>
              <a:defRPr sz="2300">
                <a:solidFill>
                  <a:schemeClr val="tx1"/>
                </a:solidFill>
                <a:latin typeface="Times New Roman" panose="02020603050405020304" pitchFamily="18" charset="0"/>
              </a:defRPr>
            </a:lvl8pPr>
            <a:lvl9pPr marL="3886200" indent="-228600" defTabSz="4321175" eaLnBrk="0" fontAlgn="base" hangingPunct="0">
              <a:spcBef>
                <a:spcPct val="0"/>
              </a:spcBef>
              <a:spcAft>
                <a:spcPct val="0"/>
              </a:spcAft>
              <a:defRPr sz="2300">
                <a:solidFill>
                  <a:schemeClr val="tx1"/>
                </a:solidFill>
                <a:latin typeface="Times New Roman" panose="02020603050405020304" pitchFamily="18" charset="0"/>
              </a:defRPr>
            </a:lvl9pPr>
          </a:lstStyle>
          <a:p>
            <a:pPr algn="ctr" eaLnBrk="1" hangingPunct="1">
              <a:spcAft>
                <a:spcPct val="25000"/>
              </a:spcAft>
            </a:pPr>
            <a:endParaRPr lang="en-US" altLang="en-US" sz="3800" dirty="0"/>
          </a:p>
        </p:txBody>
      </p:sp>
      <p:sp>
        <p:nvSpPr>
          <p:cNvPr id="2059" name="Text Box 1385"/>
          <p:cNvSpPr txBox="1">
            <a:spLocks noChangeArrowheads="1"/>
          </p:cNvSpPr>
          <p:nvPr/>
        </p:nvSpPr>
        <p:spPr bwMode="auto">
          <a:xfrm>
            <a:off x="23331488" y="17641888"/>
            <a:ext cx="18002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63600" eaLnBrk="0" hangingPunct="0">
              <a:defRPr sz="2300">
                <a:solidFill>
                  <a:schemeClr val="tx1"/>
                </a:solidFill>
                <a:latin typeface="Times New Roman" panose="02020603050405020304" pitchFamily="18" charset="0"/>
              </a:defRPr>
            </a:lvl1pPr>
            <a:lvl2pPr marL="742950" indent="-285750" defTabSz="863600" eaLnBrk="0" hangingPunct="0">
              <a:defRPr sz="2300">
                <a:solidFill>
                  <a:schemeClr val="tx1"/>
                </a:solidFill>
                <a:latin typeface="Times New Roman" panose="02020603050405020304" pitchFamily="18" charset="0"/>
              </a:defRPr>
            </a:lvl2pPr>
            <a:lvl3pPr marL="1143000" indent="-228600" defTabSz="863600" eaLnBrk="0" hangingPunct="0">
              <a:defRPr sz="2300">
                <a:solidFill>
                  <a:schemeClr val="tx1"/>
                </a:solidFill>
                <a:latin typeface="Times New Roman" panose="02020603050405020304" pitchFamily="18" charset="0"/>
              </a:defRPr>
            </a:lvl3pPr>
            <a:lvl4pPr marL="1600200" indent="-228600" defTabSz="863600" eaLnBrk="0" hangingPunct="0">
              <a:defRPr sz="2300">
                <a:solidFill>
                  <a:schemeClr val="tx1"/>
                </a:solidFill>
                <a:latin typeface="Times New Roman" panose="02020603050405020304" pitchFamily="18" charset="0"/>
              </a:defRPr>
            </a:lvl4pPr>
            <a:lvl5pPr marL="2057400" indent="-228600" defTabSz="863600" eaLnBrk="0" hangingPunct="0">
              <a:defRPr sz="2300">
                <a:solidFill>
                  <a:schemeClr val="tx1"/>
                </a:solidFill>
                <a:latin typeface="Times New Roman" panose="02020603050405020304" pitchFamily="18" charset="0"/>
              </a:defRPr>
            </a:lvl5pPr>
            <a:lvl6pPr marL="2514600" indent="-228600" defTabSz="863600" eaLnBrk="0" fontAlgn="base" hangingPunct="0">
              <a:spcBef>
                <a:spcPct val="0"/>
              </a:spcBef>
              <a:spcAft>
                <a:spcPct val="0"/>
              </a:spcAft>
              <a:defRPr sz="2300">
                <a:solidFill>
                  <a:schemeClr val="tx1"/>
                </a:solidFill>
                <a:latin typeface="Times New Roman" panose="02020603050405020304" pitchFamily="18" charset="0"/>
              </a:defRPr>
            </a:lvl6pPr>
            <a:lvl7pPr marL="2971800" indent="-228600" defTabSz="863600" eaLnBrk="0" fontAlgn="base" hangingPunct="0">
              <a:spcBef>
                <a:spcPct val="0"/>
              </a:spcBef>
              <a:spcAft>
                <a:spcPct val="0"/>
              </a:spcAft>
              <a:defRPr sz="2300">
                <a:solidFill>
                  <a:schemeClr val="tx1"/>
                </a:solidFill>
                <a:latin typeface="Times New Roman" panose="02020603050405020304" pitchFamily="18" charset="0"/>
              </a:defRPr>
            </a:lvl7pPr>
            <a:lvl8pPr marL="3429000" indent="-228600" defTabSz="863600" eaLnBrk="0" fontAlgn="base" hangingPunct="0">
              <a:spcBef>
                <a:spcPct val="0"/>
              </a:spcBef>
              <a:spcAft>
                <a:spcPct val="0"/>
              </a:spcAft>
              <a:defRPr sz="2300">
                <a:solidFill>
                  <a:schemeClr val="tx1"/>
                </a:solidFill>
                <a:latin typeface="Times New Roman" panose="02020603050405020304" pitchFamily="18" charset="0"/>
              </a:defRPr>
            </a:lvl8pPr>
            <a:lvl9pPr marL="3886200" indent="-228600" defTabSz="863600" eaLnBrk="0" fontAlgn="base" hangingPunct="0">
              <a:spcBef>
                <a:spcPct val="0"/>
              </a:spcBef>
              <a:spcAft>
                <a:spcPct val="0"/>
              </a:spcAft>
              <a:defRPr sz="2300">
                <a:solidFill>
                  <a:schemeClr val="tx1"/>
                </a:solidFill>
                <a:latin typeface="Times New Roman" panose="02020603050405020304" pitchFamily="18" charset="0"/>
              </a:defRPr>
            </a:lvl9pPr>
          </a:lstStyle>
          <a:p>
            <a:pPr algn="ctr" eaLnBrk="1" hangingPunct="1">
              <a:spcBef>
                <a:spcPct val="50000"/>
              </a:spcBef>
            </a:pPr>
            <a:endParaRPr lang="en-US" altLang="en-US" sz="2600" b="1" dirty="0"/>
          </a:p>
        </p:txBody>
      </p:sp>
      <p:sp>
        <p:nvSpPr>
          <p:cNvPr id="13" name="Rectangle 1289"/>
          <p:cNvSpPr txBox="1">
            <a:spLocks noChangeArrowheads="1"/>
          </p:cNvSpPr>
          <p:nvPr/>
        </p:nvSpPr>
        <p:spPr bwMode="auto">
          <a:xfrm>
            <a:off x="10969882" y="4777232"/>
            <a:ext cx="9847229" cy="306372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6411" tIns="43205" rIns="86411" bIns="43205" numCol="1" rtlCol="0" anchor="t" anchorCtr="0" compatLnSpc="1">
            <a:prstTxWarp prst="textNoShape">
              <a:avLst/>
            </a:prstTxWarp>
            <a:noAutofit/>
          </a:bodyPr>
          <a:lstStyle>
            <a:lvl1pPr marL="810113" indent="-810113" algn="l" defTabSz="3240451" rtl="0" eaLnBrk="1" latinLnBrk="0" hangingPunct="1">
              <a:lnSpc>
                <a:spcPct val="120000"/>
              </a:lnSpc>
              <a:spcBef>
                <a:spcPts val="3544"/>
              </a:spcBef>
              <a:buClr>
                <a:schemeClr val="accent1">
                  <a:lumMod val="60000"/>
                  <a:lumOff val="40000"/>
                </a:schemeClr>
              </a:buClr>
              <a:buSzPct val="160000"/>
              <a:buFont typeface="Arial" panose="020B0604020202020204" pitchFamily="34" charset="0"/>
              <a:buChar char="•"/>
              <a:defRPr sz="7088" kern="1200" cap="all" baseline="0">
                <a:solidFill>
                  <a:schemeClr val="tx1"/>
                </a:solidFill>
                <a:effectLst/>
                <a:latin typeface="+mn-lt"/>
                <a:ea typeface="+mn-ea"/>
                <a:cs typeface="+mn-cs"/>
              </a:defRPr>
            </a:lvl1pPr>
            <a:lvl2pPr marL="2430338"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6379" kern="1200" cap="all" baseline="0">
                <a:solidFill>
                  <a:schemeClr val="tx1"/>
                </a:solidFill>
                <a:effectLst/>
                <a:latin typeface="+mn-lt"/>
                <a:ea typeface="+mn-ea"/>
                <a:cs typeface="+mn-cs"/>
              </a:defRPr>
            </a:lvl2pPr>
            <a:lvl3pPr marL="4050563"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5670" kern="1200" cap="all" baseline="0">
                <a:solidFill>
                  <a:schemeClr val="tx1"/>
                </a:solidFill>
                <a:effectLst/>
                <a:latin typeface="+mn-lt"/>
                <a:ea typeface="+mn-ea"/>
                <a:cs typeface="+mn-cs"/>
              </a:defRPr>
            </a:lvl3pPr>
            <a:lvl4pPr marL="5670789"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4pPr>
            <a:lvl5pPr marL="7291014"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5pPr>
            <a:lvl6pPr marL="8911239"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6pPr>
            <a:lvl7pPr marL="10531465"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7pPr>
            <a:lvl8pPr marL="12151690"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8pPr>
            <a:lvl9pPr marL="13771916" indent="-810113" algn="l" defTabSz="3240451" rtl="0" eaLnBrk="1" latinLnBrk="0" hangingPunct="1">
              <a:lnSpc>
                <a:spcPct val="120000"/>
              </a:lnSpc>
              <a:spcBef>
                <a:spcPts val="1772"/>
              </a:spcBef>
              <a:buClr>
                <a:schemeClr val="accent1">
                  <a:lumMod val="60000"/>
                  <a:lumOff val="40000"/>
                </a:schemeClr>
              </a:buClr>
              <a:buSzPct val="160000"/>
              <a:buFont typeface="Arial" panose="020B0604020202020204" pitchFamily="34" charset="0"/>
              <a:buChar char="•"/>
              <a:defRPr sz="4961" kern="1200" cap="all" baseline="0">
                <a:solidFill>
                  <a:schemeClr val="tx1"/>
                </a:solidFill>
                <a:effectLst/>
                <a:latin typeface="+mn-lt"/>
                <a:ea typeface="+mn-ea"/>
                <a:cs typeface="+mn-cs"/>
              </a:defRPr>
            </a:lvl9pPr>
          </a:lstStyle>
          <a:p>
            <a:pPr marL="0" indent="0" algn="just" defTabSz="709613">
              <a:spcBef>
                <a:spcPct val="0"/>
              </a:spcBef>
              <a:spcAft>
                <a:spcPct val="25000"/>
              </a:spcAft>
              <a:buNone/>
            </a:pPr>
            <a:endParaRPr lang="en-IE" altLang="en-US" sz="3600" b="1" cap="none" dirty="0">
              <a:solidFill>
                <a:schemeClr val="accent1"/>
              </a:solidFill>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r>
              <a:rPr lang="en-IE" altLang="en-US" sz="3600" b="1" u="sng" cap="none" dirty="0">
                <a:solidFill>
                  <a:srgbClr val="0070C0"/>
                </a:solidFill>
                <a:latin typeface="Calibri" panose="020F0502020204030204" pitchFamily="34" charset="0"/>
                <a:cs typeface="Calibri" panose="020F0502020204030204" pitchFamily="34" charset="0"/>
              </a:rPr>
              <a:t>Part 1: Phantom study.</a:t>
            </a:r>
          </a:p>
          <a:p>
            <a:pPr marL="0" indent="0"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A Phantom Study was undertaken using an Anthropomorphic Phantom of an L-Spine. AP x-rays were taken of the phantom at 80kV and 90kV to assess dose reduction potential. The resultant images were then image quality appraised and scored by a consultant Radiologist using a three point RCR guideline scoring system (i.e. good, adequate, poor) The results of this phantom study prompted us to continue with part two of the experiment. The resultant images are as follows:</a:t>
            </a: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r>
              <a:rPr lang="en-IE" altLang="en-US" sz="3600" b="1" u="sng" cap="none" dirty="0">
                <a:solidFill>
                  <a:srgbClr val="0070C0"/>
                </a:solidFill>
                <a:latin typeface="Calibri" panose="020F0502020204030204" pitchFamily="34" charset="0"/>
                <a:cs typeface="Calibri" panose="020F0502020204030204" pitchFamily="34" charset="0"/>
              </a:rPr>
              <a:t>Part 2: </a:t>
            </a:r>
            <a:r>
              <a:rPr lang="en-IE" altLang="en-US" sz="3600" b="1" u="sng" cap="none" dirty="0" err="1">
                <a:solidFill>
                  <a:srgbClr val="0070C0"/>
                </a:solidFill>
                <a:latin typeface="Calibri" panose="020F0502020204030204" pitchFamily="34" charset="0"/>
                <a:cs typeface="Calibri" panose="020F0502020204030204" pitchFamily="34" charset="0"/>
              </a:rPr>
              <a:t>Cinical</a:t>
            </a:r>
            <a:r>
              <a:rPr lang="en-IE" altLang="en-US" sz="3600" b="1" u="sng" cap="none" dirty="0">
                <a:solidFill>
                  <a:srgbClr val="0070C0"/>
                </a:solidFill>
                <a:latin typeface="Calibri" panose="020F0502020204030204" pitchFamily="34" charset="0"/>
                <a:cs typeface="Calibri" panose="020F0502020204030204" pitchFamily="34" charset="0"/>
              </a:rPr>
              <a:t> Trial.</a:t>
            </a:r>
          </a:p>
          <a:p>
            <a:pPr marL="0" indent="0"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Higher </a:t>
            </a:r>
            <a:r>
              <a:rPr lang="en-IE" altLang="en-US" sz="3600" cap="none" dirty="0" err="1">
                <a:latin typeface="Calibri" panose="020F0502020204030204" pitchFamily="34" charset="0"/>
                <a:cs typeface="Calibri" panose="020F0502020204030204" pitchFamily="34" charset="0"/>
              </a:rPr>
              <a:t>kVp</a:t>
            </a:r>
            <a:r>
              <a:rPr lang="en-IE" altLang="en-US" sz="3600" cap="none" dirty="0">
                <a:latin typeface="Calibri" panose="020F0502020204030204" pitchFamily="34" charset="0"/>
                <a:cs typeface="Calibri" panose="020F0502020204030204" pitchFamily="34" charset="0"/>
              </a:rPr>
              <a:t> values for Lumbar Spines, Abdomens and Pelvis examinations were implemented in one of the four general </a:t>
            </a:r>
            <a:r>
              <a:rPr lang="en-IE" altLang="en-US" sz="3600" cap="none" dirty="0" err="1">
                <a:latin typeface="Calibri" panose="020F0502020204030204" pitchFamily="34" charset="0"/>
                <a:cs typeface="Calibri" panose="020F0502020204030204" pitchFamily="34" charset="0"/>
              </a:rPr>
              <a:t>xray</a:t>
            </a:r>
            <a:r>
              <a:rPr lang="en-IE" altLang="en-US" sz="3600" cap="none" dirty="0">
                <a:latin typeface="Calibri" panose="020F0502020204030204" pitchFamily="34" charset="0"/>
                <a:cs typeface="Calibri" panose="020F0502020204030204" pitchFamily="34" charset="0"/>
              </a:rPr>
              <a:t> rooms in the hospital. 25 images were selected at random for each of the categories high kV(90AP and 95LAT) and low kV (80AP and 85LAT).A second image quality Appraisal study was performed by a consultant Radiologist, using the same three point scoring system as before. The differences in median image appraisal scores between the two categories were studied for statistical significance.</a:t>
            </a:r>
          </a:p>
          <a:p>
            <a:pPr marL="0" indent="0" defTabSz="709613">
              <a:spcBef>
                <a:spcPct val="0"/>
              </a:spcBef>
              <a:spcAft>
                <a:spcPct val="10000"/>
              </a:spcAft>
              <a:buFontTx/>
              <a:buNone/>
            </a:pPr>
            <a:endParaRPr lang="en-IE" altLang="en-US" sz="3600" b="1" u="sng" cap="none" dirty="0">
              <a:solidFill>
                <a:srgbClr val="0070C0"/>
              </a:solidFill>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r>
              <a:rPr lang="en-IE" altLang="en-US" sz="3600" b="1" u="sng" cap="none" dirty="0">
                <a:solidFill>
                  <a:srgbClr val="0070C0"/>
                </a:solidFill>
                <a:latin typeface="Calibri" panose="020F0502020204030204" pitchFamily="34" charset="0"/>
                <a:cs typeface="Calibri" panose="020F0502020204030204" pitchFamily="34" charset="0"/>
              </a:rPr>
              <a:t>Part 3: Clinical Cohort.</a:t>
            </a:r>
          </a:p>
          <a:p>
            <a:pPr marL="0" indent="0"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49 studies for each of the three procedures at low and high </a:t>
            </a:r>
            <a:r>
              <a:rPr lang="en-IE" altLang="en-US" sz="3600" cap="none" dirty="0" err="1">
                <a:latin typeface="Calibri" panose="020F0502020204030204" pitchFamily="34" charset="0"/>
                <a:cs typeface="Calibri" panose="020F0502020204030204" pitchFamily="34" charset="0"/>
              </a:rPr>
              <a:t>kVs</a:t>
            </a:r>
            <a:r>
              <a:rPr lang="en-IE" altLang="en-US" sz="3600" cap="none" dirty="0">
                <a:latin typeface="Calibri" panose="020F0502020204030204" pitchFamily="34" charset="0"/>
                <a:cs typeface="Calibri" panose="020F0502020204030204" pitchFamily="34" charset="0"/>
              </a:rPr>
              <a:t> were selected. The DAP values for each of the procedures was recorded and charted. The results were analysed for significant differences.</a:t>
            </a: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endParaRPr lang="en-IE" altLang="en-US" sz="3600" cap="none" dirty="0">
              <a:latin typeface="Calibri" panose="020F0502020204030204" pitchFamily="34" charset="0"/>
              <a:cs typeface="Calibri" panose="020F0502020204030204" pitchFamily="34" charset="0"/>
            </a:endParaRPr>
          </a:p>
          <a:p>
            <a:pPr marL="0" indent="0" defTabSz="709613">
              <a:spcBef>
                <a:spcPct val="0"/>
              </a:spcBef>
              <a:spcAft>
                <a:spcPct val="10000"/>
              </a:spcAft>
              <a:buFontTx/>
              <a:buNone/>
            </a:pPr>
            <a:r>
              <a:rPr lang="en-IE" altLang="en-US" sz="3600" cap="none" dirty="0">
                <a:latin typeface="Calibri" panose="020F0502020204030204" pitchFamily="34" charset="0"/>
                <a:cs typeface="Calibri" panose="020F0502020204030204" pitchFamily="34" charset="0"/>
              </a:rPr>
              <a:t>Phantom studies yielded mean DAP dose reduction of 53.71% for the AP lumbar spine. Image quality analysis demonstrated no statistically significant difference (p˃0.05) for lumbar spine radiographs</a:t>
            </a:r>
            <a:endParaRPr lang="en-IE" altLang="en-US" sz="3600" cap="none" dirty="0">
              <a:latin typeface="Calibri" panose="020F0502020204030204" pitchFamily="34" charset="0"/>
              <a:cs typeface="Calibri" panose="020F0502020204030204" pitchFamily="34" charset="0"/>
            </a:endParaRPr>
          </a:p>
        </p:txBody>
      </p:sp>
      <p:sp>
        <p:nvSpPr>
          <p:cNvPr id="17" name="Line 1299"/>
          <p:cNvSpPr>
            <a:spLocks noChangeShapeType="1"/>
          </p:cNvSpPr>
          <p:nvPr/>
        </p:nvSpPr>
        <p:spPr bwMode="auto">
          <a:xfrm rot="5400000" flipV="1">
            <a:off x="-3895608" y="20049494"/>
            <a:ext cx="29353437" cy="15083"/>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en-IE" dirty="0"/>
          </a:p>
        </p:txBody>
      </p:sp>
      <p:sp>
        <p:nvSpPr>
          <p:cNvPr id="18" name="Line 1299"/>
          <p:cNvSpPr>
            <a:spLocks noChangeShapeType="1"/>
          </p:cNvSpPr>
          <p:nvPr/>
        </p:nvSpPr>
        <p:spPr bwMode="auto">
          <a:xfrm rot="5400000" flipV="1">
            <a:off x="6521271" y="20049493"/>
            <a:ext cx="29353437" cy="15083"/>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en-IE" dirty="0"/>
          </a:p>
        </p:txBody>
      </p:sp>
      <p:sp>
        <p:nvSpPr>
          <p:cNvPr id="4" name="TextBox 3"/>
          <p:cNvSpPr txBox="1"/>
          <p:nvPr/>
        </p:nvSpPr>
        <p:spPr>
          <a:xfrm>
            <a:off x="586682" y="4715855"/>
            <a:ext cx="9911658"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Introduction: “Dose creep”</a:t>
            </a:r>
          </a:p>
        </p:txBody>
      </p:sp>
      <p:sp>
        <p:nvSpPr>
          <p:cNvPr id="20" name="TextBox 19"/>
          <p:cNvSpPr txBox="1"/>
          <p:nvPr/>
        </p:nvSpPr>
        <p:spPr>
          <a:xfrm>
            <a:off x="10874088" y="4735726"/>
            <a:ext cx="9967644"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methodology</a:t>
            </a:r>
          </a:p>
        </p:txBody>
      </p:sp>
      <p:sp>
        <p:nvSpPr>
          <p:cNvPr id="22" name="TextBox 21"/>
          <p:cNvSpPr txBox="1"/>
          <p:nvPr/>
        </p:nvSpPr>
        <p:spPr>
          <a:xfrm>
            <a:off x="21284168" y="31846908"/>
            <a:ext cx="9562194"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The “Perfect” QC Protocol?</a:t>
            </a:r>
          </a:p>
        </p:txBody>
      </p:sp>
      <p:sp>
        <p:nvSpPr>
          <p:cNvPr id="23" name="TextBox 22"/>
          <p:cNvSpPr txBox="1"/>
          <p:nvPr/>
        </p:nvSpPr>
        <p:spPr>
          <a:xfrm>
            <a:off x="10969882" y="31249159"/>
            <a:ext cx="9965570"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Results</a:t>
            </a:r>
          </a:p>
        </p:txBody>
      </p:sp>
      <p:sp>
        <p:nvSpPr>
          <p:cNvPr id="27" name="TextBox 26"/>
          <p:cNvSpPr txBox="1"/>
          <p:nvPr/>
        </p:nvSpPr>
        <p:spPr>
          <a:xfrm>
            <a:off x="536483" y="27516939"/>
            <a:ext cx="9911658"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The Proposal</a:t>
            </a:r>
          </a:p>
        </p:txBody>
      </p:sp>
      <p:sp>
        <p:nvSpPr>
          <p:cNvPr id="10" name="TextBox 9"/>
          <p:cNvSpPr txBox="1"/>
          <p:nvPr/>
        </p:nvSpPr>
        <p:spPr>
          <a:xfrm>
            <a:off x="21389052" y="4630167"/>
            <a:ext cx="9404283" cy="4175310"/>
          </a:xfrm>
          <a:prstGeom prst="rect">
            <a:avLst/>
          </a:prstGeom>
          <a:noFill/>
        </p:spPr>
        <p:txBody>
          <a:bodyPr wrap="square" rtlCol="0">
            <a:spAutoFit/>
          </a:bodyPr>
          <a:lstStyle/>
          <a:p>
            <a:pPr algn="just" defTabSz="709613">
              <a:lnSpc>
                <a:spcPct val="120000"/>
              </a:lnSpc>
              <a:spcBef>
                <a:spcPct val="0"/>
              </a:spcBef>
              <a:spcAft>
                <a:spcPct val="25000"/>
              </a:spcAft>
              <a:buClr>
                <a:schemeClr val="accent1">
                  <a:lumMod val="60000"/>
                  <a:lumOff val="40000"/>
                </a:schemeClr>
              </a:buClr>
              <a:buSzPct val="160000"/>
            </a:pPr>
            <a:r>
              <a:rPr lang="en-IE" sz="3600" dirty="0">
                <a:latin typeface="Calibri" panose="020F0502020204030204" pitchFamily="34" charset="0"/>
                <a:cs typeface="Calibri" panose="020F0502020204030204" pitchFamily="34" charset="0"/>
              </a:rPr>
              <a:t>once higher </a:t>
            </a:r>
            <a:r>
              <a:rPr lang="en-IE" sz="3600" dirty="0" err="1">
                <a:latin typeface="Calibri" panose="020F0502020204030204" pitchFamily="34" charset="0"/>
                <a:cs typeface="Calibri" panose="020F0502020204030204" pitchFamily="34" charset="0"/>
              </a:rPr>
              <a:t>kVps</a:t>
            </a:r>
            <a:r>
              <a:rPr lang="en-IE" sz="3600" dirty="0">
                <a:latin typeface="Calibri" panose="020F0502020204030204" pitchFamily="34" charset="0"/>
                <a:cs typeface="Calibri" panose="020F0502020204030204" pitchFamily="34" charset="0"/>
              </a:rPr>
              <a:t> were used. Clinically significant (p &lt; 0.05) patient median dose reductions of 33.7%, 21.3%, 14.85% and 31.41% were demonstrated for AP and lateral lumbar spine, abdominal and pelvic radiographs respectively. </a:t>
            </a:r>
          </a:p>
          <a:p>
            <a:pPr algn="just" defTabSz="709613">
              <a:lnSpc>
                <a:spcPct val="120000"/>
              </a:lnSpc>
              <a:spcBef>
                <a:spcPct val="0"/>
              </a:spcBef>
              <a:spcAft>
                <a:spcPct val="25000"/>
              </a:spcAft>
              <a:buClr>
                <a:schemeClr val="accent1">
                  <a:lumMod val="60000"/>
                  <a:lumOff val="40000"/>
                </a:schemeClr>
              </a:buClr>
              <a:buSzPct val="160000"/>
            </a:pPr>
            <a:endParaRPr lang="en-IE" sz="3600" dirty="0">
              <a:latin typeface="Calibri" panose="020F0502020204030204" pitchFamily="34" charset="0"/>
              <a:cs typeface="Calibri" panose="020F0502020204030204" pitchFamily="34" charset="0"/>
            </a:endParaRPr>
          </a:p>
        </p:txBody>
      </p:sp>
      <p:sp>
        <p:nvSpPr>
          <p:cNvPr id="11" name="TextBox 10"/>
          <p:cNvSpPr txBox="1"/>
          <p:nvPr/>
        </p:nvSpPr>
        <p:spPr>
          <a:xfrm>
            <a:off x="21191763" y="33699308"/>
            <a:ext cx="9289401" cy="712824"/>
          </a:xfrm>
          <a:prstGeom prst="rect">
            <a:avLst/>
          </a:prstGeom>
          <a:noFill/>
        </p:spPr>
        <p:txBody>
          <a:bodyPr wrap="square" rtlCol="0">
            <a:spAutoFit/>
          </a:bodyPr>
          <a:lstStyle/>
          <a:p>
            <a:pPr algn="just" defTabSz="709613">
              <a:lnSpc>
                <a:spcPct val="120000"/>
              </a:lnSpc>
              <a:spcBef>
                <a:spcPct val="0"/>
              </a:spcBef>
              <a:spcAft>
                <a:spcPct val="25000"/>
              </a:spcAft>
              <a:buClr>
                <a:schemeClr val="accent1">
                  <a:lumMod val="60000"/>
                  <a:lumOff val="40000"/>
                </a:schemeClr>
              </a:buClr>
              <a:buSzPct val="160000"/>
            </a:pPr>
            <a:endParaRPr lang="en-IE" sz="3600" dirty="0">
              <a:latin typeface="Calibri" panose="020F0502020204030204" pitchFamily="34" charset="0"/>
              <a:cs typeface="Calibri" panose="020F0502020204030204" pitchFamily="34" charset="0"/>
            </a:endParaRPr>
          </a:p>
        </p:txBody>
      </p:sp>
      <p:sp>
        <p:nvSpPr>
          <p:cNvPr id="34" name="TextBox 33"/>
          <p:cNvSpPr txBox="1"/>
          <p:nvPr/>
        </p:nvSpPr>
        <p:spPr>
          <a:xfrm>
            <a:off x="21322061" y="29660645"/>
            <a:ext cx="9562194" cy="707886"/>
          </a:xfrm>
          <a:prstGeom prst="rect">
            <a:avLst/>
          </a:prstGeom>
          <a:solidFill>
            <a:schemeClr val="accent1"/>
          </a:solidFill>
        </p:spPr>
        <p:txBody>
          <a:bodyPr wrap="square" rtlCol="0">
            <a:spAutoFit/>
          </a:bodyPr>
          <a:lstStyle/>
          <a:p>
            <a:r>
              <a:rPr lang="en-IE" sz="4000" b="1" cap="all" dirty="0">
                <a:solidFill>
                  <a:schemeClr val="bg1"/>
                </a:solidFill>
                <a:latin typeface="Calibri" panose="020F0502020204030204" pitchFamily="34" charset="0"/>
                <a:cs typeface="Calibri" panose="020F0502020204030204" pitchFamily="34" charset="0"/>
              </a:rPr>
              <a:t>what can I do to help?</a:t>
            </a:r>
          </a:p>
        </p:txBody>
      </p:sp>
      <p:sp>
        <p:nvSpPr>
          <p:cNvPr id="6" name="AutoShape 6" descr="Image result for Mater Hospital logo"/>
          <p:cNvSpPr>
            <a:spLocks noChangeAspect="1" noChangeArrowheads="1"/>
          </p:cNvSpPr>
          <p:nvPr/>
        </p:nvSpPr>
        <p:spPr bwMode="auto">
          <a:xfrm>
            <a:off x="16049625" y="21450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E"/>
          </a:p>
        </p:txBody>
      </p:sp>
      <p:pic>
        <p:nvPicPr>
          <p:cNvPr id="1032" name="Picture 8" descr="Image result for Mater Hospital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93219" y="303465"/>
            <a:ext cx="2660380" cy="341756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3"/>
          <a:stretch>
            <a:fillRect/>
          </a:stretch>
        </p:blipFill>
        <p:spPr>
          <a:xfrm>
            <a:off x="1188470" y="483316"/>
            <a:ext cx="2664183" cy="3414056"/>
          </a:xfrm>
          <a:prstGeom prst="rect">
            <a:avLst/>
          </a:prstGeom>
        </p:spPr>
      </p:pic>
      <p:pic>
        <p:nvPicPr>
          <p:cNvPr id="2" name="Picture 1"/>
          <p:cNvPicPr>
            <a:picLocks noChangeAspect="1"/>
          </p:cNvPicPr>
          <p:nvPr/>
        </p:nvPicPr>
        <p:blipFill>
          <a:blip r:embed="rId4"/>
          <a:stretch>
            <a:fillRect/>
          </a:stretch>
        </p:blipFill>
        <p:spPr>
          <a:xfrm>
            <a:off x="11237721" y="13270374"/>
            <a:ext cx="4011516" cy="4066384"/>
          </a:xfrm>
          <a:prstGeom prst="rect">
            <a:avLst/>
          </a:prstGeom>
        </p:spPr>
      </p:pic>
      <p:pic>
        <p:nvPicPr>
          <p:cNvPr id="32" name="Picture 31">
            <a:extLst>
              <a:ext uri="{FF2B5EF4-FFF2-40B4-BE49-F238E27FC236}">
                <a16:creationId xmlns:a16="http://schemas.microsoft.com/office/drawing/2014/main" id="{00000000-0008-0000-0000-000003000000}"/>
              </a:ext>
            </a:extLst>
          </p:cNvPr>
          <p:cNvPicPr>
            <a:picLocks noChangeAspect="1"/>
          </p:cNvPicPr>
          <p:nvPr/>
        </p:nvPicPr>
        <p:blipFill>
          <a:blip r:embed="rId5"/>
          <a:stretch>
            <a:fillRect/>
          </a:stretch>
        </p:blipFill>
        <p:spPr>
          <a:xfrm>
            <a:off x="16160205" y="13222950"/>
            <a:ext cx="4047089" cy="4075465"/>
          </a:xfrm>
          <a:prstGeom prst="rect">
            <a:avLst/>
          </a:prstGeom>
        </p:spPr>
      </p:pic>
      <p:graphicFrame>
        <p:nvGraphicFramePr>
          <p:cNvPr id="31" name="Chart 30">
            <a:extLst>
              <a:ext uri="{FF2B5EF4-FFF2-40B4-BE49-F238E27FC236}">
                <a16:creationId xmlns:a16="http://schemas.microsoft.com/office/drawing/2014/main" id="{65963F9F-0B6E-453A-9398-67042C42F053}"/>
              </a:ext>
            </a:extLst>
          </p:cNvPr>
          <p:cNvGraphicFramePr>
            <a:graphicFrameLocks/>
          </p:cNvGraphicFramePr>
          <p:nvPr>
            <p:extLst>
              <p:ext uri="{D42A27DB-BD31-4B8C-83A1-F6EECF244321}">
                <p14:modId xmlns:p14="http://schemas.microsoft.com/office/powerpoint/2010/main" val="637478905"/>
              </p:ext>
            </p:extLst>
          </p:nvPr>
        </p:nvGraphicFramePr>
        <p:xfrm>
          <a:off x="21458238" y="8777485"/>
          <a:ext cx="9623005" cy="608053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953771789"/>
              </p:ext>
            </p:extLst>
          </p:nvPr>
        </p:nvGraphicFramePr>
        <p:xfrm>
          <a:off x="21908647" y="15718526"/>
          <a:ext cx="4386929" cy="2576810"/>
        </p:xfrm>
        <a:graphic>
          <a:graphicData uri="http://schemas.openxmlformats.org/drawingml/2006/table">
            <a:tbl>
              <a:tblPr>
                <a:effectLst>
                  <a:outerShdw blurRad="63500" sx="102000" sy="102000" algn="ctr" rotWithShape="0">
                    <a:prstClr val="black">
                      <a:alpha val="40000"/>
                    </a:prstClr>
                  </a:outerShdw>
                </a:effectLst>
                <a:tableStyleId>{5C22544A-7EE6-4342-B048-85BDC9FD1C3A}</a:tableStyleId>
              </a:tblPr>
              <a:tblGrid>
                <a:gridCol w="1203569">
                  <a:extLst>
                    <a:ext uri="{9D8B030D-6E8A-4147-A177-3AD203B41FA5}">
                      <a16:colId xmlns:a16="http://schemas.microsoft.com/office/drawing/2014/main" val="3273834999"/>
                    </a:ext>
                  </a:extLst>
                </a:gridCol>
                <a:gridCol w="1455168">
                  <a:extLst>
                    <a:ext uri="{9D8B030D-6E8A-4147-A177-3AD203B41FA5}">
                      <a16:colId xmlns:a16="http://schemas.microsoft.com/office/drawing/2014/main" val="1843021959"/>
                    </a:ext>
                  </a:extLst>
                </a:gridCol>
                <a:gridCol w="1728192">
                  <a:extLst>
                    <a:ext uri="{9D8B030D-6E8A-4147-A177-3AD203B41FA5}">
                      <a16:colId xmlns:a16="http://schemas.microsoft.com/office/drawing/2014/main" val="1859307783"/>
                    </a:ext>
                  </a:extLst>
                </a:gridCol>
              </a:tblGrid>
              <a:tr h="482534">
                <a:tc gridSpan="3">
                  <a:txBody>
                    <a:bodyPr/>
                    <a:lstStyle/>
                    <a:p>
                      <a:pPr algn="ctr" fontAlgn="b"/>
                      <a:r>
                        <a:rPr lang="en-IE" sz="2000" u="none" strike="noStrike" dirty="0">
                          <a:effectLst/>
                        </a:rPr>
                        <a:t>Lumbar Spine DAP</a:t>
                      </a:r>
                      <a:endParaRPr lang="en-IE" sz="2000" b="0" i="0" u="none" strike="noStrike" dirty="0">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hMerge="1">
                  <a:txBody>
                    <a:bodyPr/>
                    <a:lstStyle/>
                    <a:p>
                      <a:endParaRPr lang="en-IE"/>
                    </a:p>
                  </a:txBody>
                  <a:tcPr/>
                </a:tc>
                <a:tc hMerge="1">
                  <a:txBody>
                    <a:bodyPr/>
                    <a:lstStyle/>
                    <a:p>
                      <a:endParaRPr lang="en-IE"/>
                    </a:p>
                  </a:txBody>
                  <a:tcPr/>
                </a:tc>
                <a:extLst>
                  <a:ext uri="{0D108BD9-81ED-4DB2-BD59-A6C34878D82A}">
                    <a16:rowId xmlns:a16="http://schemas.microsoft.com/office/drawing/2014/main" val="680501731"/>
                  </a:ext>
                </a:extLst>
              </a:tr>
              <a:tr h="523569">
                <a:tc>
                  <a:txBody>
                    <a:bodyPr/>
                    <a:lstStyle/>
                    <a:p>
                      <a:pPr algn="ctr" fontAlgn="b"/>
                      <a:r>
                        <a:rPr lang="en-IE" sz="1600" u="none" strike="noStrike" dirty="0">
                          <a:effectLst/>
                        </a:rPr>
                        <a:t> </a:t>
                      </a:r>
                      <a:endParaRPr lang="en-IE" sz="1600" b="0" i="0" u="none" strike="noStrike" dirty="0">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a:txBody>
                    <a:bodyPr/>
                    <a:lstStyle/>
                    <a:p>
                      <a:pPr algn="ctr" fontAlgn="b"/>
                      <a:r>
                        <a:rPr lang="en-IE" sz="1600" u="none" strike="noStrike" dirty="0">
                          <a:effectLst/>
                        </a:rPr>
                        <a:t>Low kV*</a:t>
                      </a:r>
                      <a:endParaRPr lang="en-IE" sz="1600" b="0" i="0" u="none" strike="noStrike" dirty="0">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a:txBody>
                    <a:bodyPr/>
                    <a:lstStyle/>
                    <a:p>
                      <a:pPr algn="ctr" fontAlgn="b"/>
                      <a:r>
                        <a:rPr lang="en-IE" sz="1600" u="none" strike="noStrike">
                          <a:effectLst/>
                        </a:rPr>
                        <a:t>High kV*</a:t>
                      </a:r>
                      <a:endParaRPr lang="en-IE" sz="1600" b="0" i="0" u="none" strike="noStrike">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extLst>
                  <a:ext uri="{0D108BD9-81ED-4DB2-BD59-A6C34878D82A}">
                    <a16:rowId xmlns:a16="http://schemas.microsoft.com/office/drawing/2014/main" val="257243679"/>
                  </a:ext>
                </a:extLst>
              </a:tr>
              <a:tr h="523569">
                <a:tc>
                  <a:txBody>
                    <a:bodyPr/>
                    <a:lstStyle/>
                    <a:p>
                      <a:pPr algn="ctr" fontAlgn="b"/>
                      <a:r>
                        <a:rPr lang="en-IE" sz="1600" u="none" strike="noStrike">
                          <a:effectLst/>
                        </a:rPr>
                        <a:t>Mean</a:t>
                      </a:r>
                      <a:endParaRPr lang="en-IE" sz="1600" b="0" i="0" u="none" strike="noStrike">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dirty="0">
                          <a:effectLst/>
                          <a:latin typeface="Arial" panose="020B0604020202020204" pitchFamily="34" charset="0"/>
                          <a:cs typeface="Arial" panose="020B0604020202020204" pitchFamily="34" charset="0"/>
                        </a:rPr>
                        <a:t>248.3</a:t>
                      </a:r>
                      <a:endParaRPr lang="en-IE" sz="1600" b="0" i="0" u="none" strike="noStrike" dirty="0">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dirty="0">
                          <a:effectLst/>
                          <a:latin typeface="Arial" panose="020B0604020202020204" pitchFamily="34" charset="0"/>
                          <a:cs typeface="Arial" panose="020B0604020202020204" pitchFamily="34" charset="0"/>
                        </a:rPr>
                        <a:t>167.764</a:t>
                      </a:r>
                      <a:endParaRPr lang="en-IE" sz="1600" b="0" i="0" u="none" strike="noStrike" dirty="0">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extLst>
                  <a:ext uri="{0D108BD9-81ED-4DB2-BD59-A6C34878D82A}">
                    <a16:rowId xmlns:a16="http://schemas.microsoft.com/office/drawing/2014/main" val="2545664654"/>
                  </a:ext>
                </a:extLst>
              </a:tr>
              <a:tr h="523569">
                <a:tc>
                  <a:txBody>
                    <a:bodyPr/>
                    <a:lstStyle/>
                    <a:p>
                      <a:pPr algn="ctr" fontAlgn="b"/>
                      <a:r>
                        <a:rPr lang="en-IE" sz="1600" u="none" strike="noStrike" dirty="0">
                          <a:effectLst/>
                        </a:rPr>
                        <a:t>Median</a:t>
                      </a:r>
                      <a:endParaRPr lang="en-IE" sz="1600" b="0" i="0" u="none" strike="noStrike" dirty="0">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dirty="0">
                          <a:effectLst/>
                          <a:latin typeface="Arial" panose="020B0604020202020204" pitchFamily="34" charset="0"/>
                          <a:cs typeface="Arial" panose="020B0604020202020204" pitchFamily="34" charset="0"/>
                        </a:rPr>
                        <a:t>203.5</a:t>
                      </a:r>
                      <a:endParaRPr lang="en-IE" sz="1600" b="0" i="0" u="none" strike="noStrike" dirty="0">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dirty="0">
                          <a:effectLst/>
                          <a:latin typeface="Arial" panose="020B0604020202020204" pitchFamily="34" charset="0"/>
                          <a:cs typeface="Arial" panose="020B0604020202020204" pitchFamily="34" charset="0"/>
                        </a:rPr>
                        <a:t>143.95</a:t>
                      </a:r>
                      <a:endParaRPr lang="en-IE" sz="1600" b="0" i="0" u="none" strike="noStrike" dirty="0">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extLst>
                  <a:ext uri="{0D108BD9-81ED-4DB2-BD59-A6C34878D82A}">
                    <a16:rowId xmlns:a16="http://schemas.microsoft.com/office/drawing/2014/main" val="717888352"/>
                  </a:ext>
                </a:extLst>
              </a:tr>
              <a:tr h="523569">
                <a:tc>
                  <a:txBody>
                    <a:bodyPr/>
                    <a:lstStyle/>
                    <a:p>
                      <a:pPr algn="ctr" fontAlgn="b"/>
                      <a:r>
                        <a:rPr lang="en-IE" sz="1600" u="none" strike="noStrike">
                          <a:effectLst/>
                        </a:rPr>
                        <a:t>SD</a:t>
                      </a:r>
                      <a:endParaRPr lang="en-IE" sz="1600" b="0" i="0" u="none" strike="noStrike">
                        <a:solidFill>
                          <a:srgbClr val="FFFFFF"/>
                        </a:solidFill>
                        <a:effectLst/>
                        <a:latin typeface="Calibri" panose="020F050202020403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a:effectLst/>
                          <a:latin typeface="Arial" panose="020B0604020202020204" pitchFamily="34" charset="0"/>
                          <a:cs typeface="Arial" panose="020B0604020202020204" pitchFamily="34" charset="0"/>
                        </a:rPr>
                        <a:t>139.3536867</a:t>
                      </a:r>
                      <a:endParaRPr lang="en-IE" sz="1600" b="0" i="0" u="none" strike="noStrike">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tc>
                  <a:txBody>
                    <a:bodyPr/>
                    <a:lstStyle/>
                    <a:p>
                      <a:pPr algn="ctr" fontAlgn="b"/>
                      <a:r>
                        <a:rPr lang="en-IE" sz="1600" b="0" u="none" strike="noStrike" dirty="0">
                          <a:effectLst/>
                          <a:latin typeface="Arial" panose="020B0604020202020204" pitchFamily="34" charset="0"/>
                          <a:cs typeface="Arial" panose="020B0604020202020204" pitchFamily="34" charset="0"/>
                        </a:rPr>
                        <a:t>94.98353702</a:t>
                      </a:r>
                      <a:endParaRPr lang="en-IE" sz="1600" b="0" i="0" u="none" strike="noStrike" dirty="0">
                        <a:solidFill>
                          <a:srgbClr val="FFFFFF"/>
                        </a:solidFill>
                        <a:effectLst/>
                        <a:latin typeface="Arial" panose="020B0604020202020204" pitchFamily="34" charset="0"/>
                        <a:cs typeface="Arial" panose="020B0604020202020204" pitchFamily="34" charset="0"/>
                      </a:endParaRPr>
                    </a:p>
                  </a:txBody>
                  <a:tcPr marL="0" marR="0" marT="0" marB="0" anchor="b">
                    <a:solidFill>
                      <a:schemeClr val="accent6">
                        <a:lumMod val="60000"/>
                        <a:lumOff val="40000"/>
                      </a:schemeClr>
                    </a:solidFill>
                  </a:tcPr>
                </a:tc>
                <a:extLst>
                  <a:ext uri="{0D108BD9-81ED-4DB2-BD59-A6C34878D82A}">
                    <a16:rowId xmlns:a16="http://schemas.microsoft.com/office/drawing/2014/main" val="310984453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555976972"/>
              </p:ext>
            </p:extLst>
          </p:nvPr>
        </p:nvGraphicFramePr>
        <p:xfrm>
          <a:off x="21672822" y="23132261"/>
          <a:ext cx="4518513" cy="2573255"/>
        </p:xfrm>
        <a:graphic>
          <a:graphicData uri="http://schemas.openxmlformats.org/drawingml/2006/table">
            <a:tbl>
              <a:tblPr>
                <a:effectLst>
                  <a:outerShdw blurRad="63500" sx="102000" sy="102000" algn="ctr" rotWithShape="0">
                    <a:prstClr val="black">
                      <a:alpha val="40000"/>
                    </a:prstClr>
                  </a:outerShdw>
                </a:effectLst>
                <a:tableStyleId>{5C22544A-7EE6-4342-B048-85BDC9FD1C3A}</a:tableStyleId>
              </a:tblPr>
              <a:tblGrid>
                <a:gridCol w="1303331">
                  <a:extLst>
                    <a:ext uri="{9D8B030D-6E8A-4147-A177-3AD203B41FA5}">
                      <a16:colId xmlns:a16="http://schemas.microsoft.com/office/drawing/2014/main" val="1442846915"/>
                    </a:ext>
                  </a:extLst>
                </a:gridCol>
                <a:gridCol w="1393201">
                  <a:extLst>
                    <a:ext uri="{9D8B030D-6E8A-4147-A177-3AD203B41FA5}">
                      <a16:colId xmlns:a16="http://schemas.microsoft.com/office/drawing/2014/main" val="1595056904"/>
                    </a:ext>
                  </a:extLst>
                </a:gridCol>
                <a:gridCol w="1821981">
                  <a:extLst>
                    <a:ext uri="{9D8B030D-6E8A-4147-A177-3AD203B41FA5}">
                      <a16:colId xmlns:a16="http://schemas.microsoft.com/office/drawing/2014/main" val="255807923"/>
                    </a:ext>
                  </a:extLst>
                </a:gridCol>
              </a:tblGrid>
              <a:tr h="466531">
                <a:tc gridSpan="3">
                  <a:txBody>
                    <a:bodyPr/>
                    <a:lstStyle/>
                    <a:p>
                      <a:pPr algn="ctr" fontAlgn="b"/>
                      <a:r>
                        <a:rPr lang="en-IE" sz="2000" u="none" strike="noStrike" dirty="0">
                          <a:effectLst/>
                        </a:rPr>
                        <a:t>Pelvis DAP</a:t>
                      </a:r>
                      <a:endParaRPr lang="en-IE" sz="20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hMerge="1">
                  <a:txBody>
                    <a:bodyPr/>
                    <a:lstStyle/>
                    <a:p>
                      <a:endParaRPr lang="en-IE"/>
                    </a:p>
                  </a:txBody>
                  <a:tcPr/>
                </a:tc>
                <a:tc hMerge="1">
                  <a:txBody>
                    <a:bodyPr/>
                    <a:lstStyle/>
                    <a:p>
                      <a:endParaRPr lang="en-IE"/>
                    </a:p>
                  </a:txBody>
                  <a:tcPr/>
                </a:tc>
                <a:extLst>
                  <a:ext uri="{0D108BD9-81ED-4DB2-BD59-A6C34878D82A}">
                    <a16:rowId xmlns:a16="http://schemas.microsoft.com/office/drawing/2014/main" val="2362952038"/>
                  </a:ext>
                </a:extLst>
              </a:tr>
              <a:tr h="526681">
                <a:tc>
                  <a:txBody>
                    <a:bodyPr/>
                    <a:lstStyle/>
                    <a:p>
                      <a:pPr algn="ctr" fontAlgn="b"/>
                      <a:r>
                        <a:rPr lang="en-IE" sz="1100" u="none" strike="noStrike" dirty="0">
                          <a:effectLst/>
                        </a:rPr>
                        <a:t> </a:t>
                      </a:r>
                      <a:endParaRPr lang="en-IE" sz="11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rPr>
                        <a:t>Low kV*</a:t>
                      </a:r>
                      <a:endParaRPr lang="en-IE" sz="16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a:effectLst/>
                        </a:rPr>
                        <a:t>High kV*</a:t>
                      </a:r>
                      <a:endParaRPr lang="en-IE" sz="1600" b="1" i="0" u="none" strike="noStrike">
                        <a:solidFill>
                          <a:srgbClr val="FA7D00"/>
                        </a:solidFill>
                        <a:effectLst/>
                        <a:latin typeface="Calibri" panose="020F0502020204030204" pitchFamily="34" charset="0"/>
                      </a:endParaRPr>
                    </a:p>
                  </a:txBody>
                  <a:tcPr marL="9525" marR="9525" marT="9525" marB="0" anchor="b">
                    <a:solidFill>
                      <a:schemeClr val="accent4">
                        <a:lumMod val="75000"/>
                      </a:schemeClr>
                    </a:solidFill>
                  </a:tcPr>
                </a:tc>
                <a:extLst>
                  <a:ext uri="{0D108BD9-81ED-4DB2-BD59-A6C34878D82A}">
                    <a16:rowId xmlns:a16="http://schemas.microsoft.com/office/drawing/2014/main" val="1871395345"/>
                  </a:ext>
                </a:extLst>
              </a:tr>
              <a:tr h="526681">
                <a:tc>
                  <a:txBody>
                    <a:bodyPr/>
                    <a:lstStyle/>
                    <a:p>
                      <a:pPr algn="ctr" fontAlgn="b"/>
                      <a:r>
                        <a:rPr lang="en-IE" sz="1600" u="none" strike="noStrike" dirty="0">
                          <a:effectLst/>
                        </a:rPr>
                        <a:t>Mean</a:t>
                      </a:r>
                      <a:endParaRPr lang="en-IE" sz="16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136.2</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97.76</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extLst>
                  <a:ext uri="{0D108BD9-81ED-4DB2-BD59-A6C34878D82A}">
                    <a16:rowId xmlns:a16="http://schemas.microsoft.com/office/drawing/2014/main" val="847308815"/>
                  </a:ext>
                </a:extLst>
              </a:tr>
              <a:tr h="526681">
                <a:tc>
                  <a:txBody>
                    <a:bodyPr/>
                    <a:lstStyle/>
                    <a:p>
                      <a:pPr algn="ctr" fontAlgn="b"/>
                      <a:r>
                        <a:rPr lang="en-IE" sz="1600" u="none" strike="noStrike" dirty="0">
                          <a:effectLst/>
                        </a:rPr>
                        <a:t>Median</a:t>
                      </a:r>
                      <a:endParaRPr lang="en-IE" sz="16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101</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86</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extLst>
                  <a:ext uri="{0D108BD9-81ED-4DB2-BD59-A6C34878D82A}">
                    <a16:rowId xmlns:a16="http://schemas.microsoft.com/office/drawing/2014/main" val="3827471978"/>
                  </a:ext>
                </a:extLst>
              </a:tr>
              <a:tr h="526681">
                <a:tc>
                  <a:txBody>
                    <a:bodyPr/>
                    <a:lstStyle/>
                    <a:p>
                      <a:pPr algn="ctr" fontAlgn="b"/>
                      <a:r>
                        <a:rPr lang="en-IE" sz="1600" u="none" strike="noStrike" dirty="0">
                          <a:effectLst/>
                        </a:rPr>
                        <a:t>SD</a:t>
                      </a:r>
                      <a:endParaRPr lang="en-IE" sz="1600" b="1" i="0" u="none" strike="noStrike" dirty="0">
                        <a:solidFill>
                          <a:srgbClr val="FA7D00"/>
                        </a:solidFill>
                        <a:effectLst/>
                        <a:latin typeface="Calibri" panose="020F050202020403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112.0483824</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49.07812547</a:t>
                      </a:r>
                      <a:endParaRPr lang="en-IE" sz="1600" b="1" i="0" u="none" strike="noStrike" dirty="0">
                        <a:solidFill>
                          <a:srgbClr val="FA7D00"/>
                        </a:solidFill>
                        <a:effectLst/>
                        <a:latin typeface="Arial" panose="020B0604020202020204" pitchFamily="34" charset="0"/>
                        <a:cs typeface="Arial" panose="020B0604020202020204" pitchFamily="34" charset="0"/>
                      </a:endParaRPr>
                    </a:p>
                  </a:txBody>
                  <a:tcPr marL="9525" marR="9525" marT="9525" marB="0" anchor="b">
                    <a:solidFill>
                      <a:schemeClr val="accent4">
                        <a:lumMod val="75000"/>
                      </a:schemeClr>
                    </a:solidFill>
                  </a:tcPr>
                </a:tc>
                <a:extLst>
                  <a:ext uri="{0D108BD9-81ED-4DB2-BD59-A6C34878D82A}">
                    <a16:rowId xmlns:a16="http://schemas.microsoft.com/office/drawing/2014/main" val="59840474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93444786"/>
              </p:ext>
            </p:extLst>
          </p:nvPr>
        </p:nvGraphicFramePr>
        <p:xfrm>
          <a:off x="26244630" y="19351404"/>
          <a:ext cx="4548705" cy="2672330"/>
        </p:xfrm>
        <a:graphic>
          <a:graphicData uri="http://schemas.openxmlformats.org/drawingml/2006/table">
            <a:tbl>
              <a:tblPr>
                <a:effectLst>
                  <a:outerShdw blurRad="63500" sx="102000" sy="102000" algn="ctr" rotWithShape="0">
                    <a:prstClr val="black">
                      <a:alpha val="40000"/>
                    </a:prstClr>
                  </a:outerShdw>
                </a:effectLst>
                <a:tableStyleId>{5C22544A-7EE6-4342-B048-85BDC9FD1C3A}</a:tableStyleId>
              </a:tblPr>
              <a:tblGrid>
                <a:gridCol w="1193553">
                  <a:extLst>
                    <a:ext uri="{9D8B030D-6E8A-4147-A177-3AD203B41FA5}">
                      <a16:colId xmlns:a16="http://schemas.microsoft.com/office/drawing/2014/main" val="1632735167"/>
                    </a:ext>
                  </a:extLst>
                </a:gridCol>
                <a:gridCol w="1513576">
                  <a:extLst>
                    <a:ext uri="{9D8B030D-6E8A-4147-A177-3AD203B41FA5}">
                      <a16:colId xmlns:a16="http://schemas.microsoft.com/office/drawing/2014/main" val="1476996098"/>
                    </a:ext>
                  </a:extLst>
                </a:gridCol>
                <a:gridCol w="1841576">
                  <a:extLst>
                    <a:ext uri="{9D8B030D-6E8A-4147-A177-3AD203B41FA5}">
                      <a16:colId xmlns:a16="http://schemas.microsoft.com/office/drawing/2014/main" val="2194464796"/>
                    </a:ext>
                  </a:extLst>
                </a:gridCol>
              </a:tblGrid>
              <a:tr h="534466">
                <a:tc gridSpan="3">
                  <a:txBody>
                    <a:bodyPr/>
                    <a:lstStyle/>
                    <a:p>
                      <a:pPr algn="ctr" fontAlgn="b"/>
                      <a:r>
                        <a:rPr lang="en-IE" sz="2000" u="none" strike="noStrike" dirty="0">
                          <a:effectLst/>
                        </a:rPr>
                        <a:t>Abdomen DAP</a:t>
                      </a:r>
                      <a:endParaRPr lang="en-IE" sz="2000" b="1" i="0" u="none" strike="noStrike" dirty="0">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hMerge="1">
                  <a:txBody>
                    <a:bodyPr/>
                    <a:lstStyle/>
                    <a:p>
                      <a:endParaRPr lang="en-IE"/>
                    </a:p>
                  </a:txBody>
                  <a:tcPr/>
                </a:tc>
                <a:tc hMerge="1">
                  <a:txBody>
                    <a:bodyPr/>
                    <a:lstStyle/>
                    <a:p>
                      <a:endParaRPr lang="en-IE"/>
                    </a:p>
                  </a:txBody>
                  <a:tcPr/>
                </a:tc>
                <a:extLst>
                  <a:ext uri="{0D108BD9-81ED-4DB2-BD59-A6C34878D82A}">
                    <a16:rowId xmlns:a16="http://schemas.microsoft.com/office/drawing/2014/main" val="48163675"/>
                  </a:ext>
                </a:extLst>
              </a:tr>
              <a:tr h="534466">
                <a:tc>
                  <a:txBody>
                    <a:bodyPr/>
                    <a:lstStyle/>
                    <a:p>
                      <a:pPr algn="ctr" fontAlgn="b"/>
                      <a:r>
                        <a:rPr lang="en-IE" sz="1600" u="none" strike="noStrike" dirty="0">
                          <a:effectLst/>
                        </a:rPr>
                        <a:t> </a:t>
                      </a:r>
                      <a:endParaRPr lang="en-IE" sz="1600" b="1" i="0" u="none" strike="noStrike" dirty="0">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a:effectLst/>
                        </a:rPr>
                        <a:t>Low kV*</a:t>
                      </a:r>
                      <a:endParaRPr lang="en-IE" sz="1600" b="1" i="0" u="none" strike="noStrike">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a:effectLst/>
                        </a:rPr>
                        <a:t>High kV*</a:t>
                      </a:r>
                      <a:endParaRPr lang="en-IE" sz="1600" b="1" i="0" u="none" strike="noStrike">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extLst>
                  <a:ext uri="{0D108BD9-81ED-4DB2-BD59-A6C34878D82A}">
                    <a16:rowId xmlns:a16="http://schemas.microsoft.com/office/drawing/2014/main" val="2285846132"/>
                  </a:ext>
                </a:extLst>
              </a:tr>
              <a:tr h="534466">
                <a:tc>
                  <a:txBody>
                    <a:bodyPr/>
                    <a:lstStyle/>
                    <a:p>
                      <a:pPr algn="ctr" fontAlgn="b"/>
                      <a:r>
                        <a:rPr lang="en-IE" sz="1600" u="none" strike="noStrike">
                          <a:effectLst/>
                        </a:rPr>
                        <a:t>Mean</a:t>
                      </a:r>
                      <a:endParaRPr lang="en-IE" sz="1600" b="1" i="0" u="none" strike="noStrike">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120.46</a:t>
                      </a:r>
                      <a:endParaRPr lang="en-IE" sz="1600" b="1" i="0" u="none" strike="noStrike" dirty="0">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a:effectLst/>
                          <a:latin typeface="Arial" panose="020B0604020202020204" pitchFamily="34" charset="0"/>
                          <a:cs typeface="Arial" panose="020B0604020202020204" pitchFamily="34" charset="0"/>
                        </a:rPr>
                        <a:t>81.2</a:t>
                      </a:r>
                      <a:endParaRPr lang="en-IE" sz="1600" b="1" i="0" u="none" strike="noStrike">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extLst>
                  <a:ext uri="{0D108BD9-81ED-4DB2-BD59-A6C34878D82A}">
                    <a16:rowId xmlns:a16="http://schemas.microsoft.com/office/drawing/2014/main" val="1451289741"/>
                  </a:ext>
                </a:extLst>
              </a:tr>
              <a:tr h="534466">
                <a:tc>
                  <a:txBody>
                    <a:bodyPr/>
                    <a:lstStyle/>
                    <a:p>
                      <a:pPr algn="ctr" fontAlgn="b"/>
                      <a:r>
                        <a:rPr lang="en-IE" sz="1600" u="none" strike="noStrike" dirty="0">
                          <a:effectLst/>
                        </a:rPr>
                        <a:t>Median</a:t>
                      </a:r>
                      <a:endParaRPr lang="en-IE" sz="1600" b="1" i="0" u="none" strike="noStrike" dirty="0">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95.5</a:t>
                      </a:r>
                      <a:endParaRPr lang="en-IE" sz="1600" b="1" i="0" u="none" strike="noStrike" dirty="0">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65.5</a:t>
                      </a:r>
                      <a:endParaRPr lang="en-IE" sz="1600" b="1" i="0" u="none" strike="noStrike" dirty="0">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extLst>
                  <a:ext uri="{0D108BD9-81ED-4DB2-BD59-A6C34878D82A}">
                    <a16:rowId xmlns:a16="http://schemas.microsoft.com/office/drawing/2014/main" val="2485021563"/>
                  </a:ext>
                </a:extLst>
              </a:tr>
              <a:tr h="534466">
                <a:tc>
                  <a:txBody>
                    <a:bodyPr/>
                    <a:lstStyle/>
                    <a:p>
                      <a:pPr algn="ctr" fontAlgn="b"/>
                      <a:r>
                        <a:rPr lang="en-IE" sz="1600" u="none" strike="noStrike">
                          <a:effectLst/>
                        </a:rPr>
                        <a:t>SD</a:t>
                      </a:r>
                      <a:endParaRPr lang="en-IE" sz="1600" b="1" i="0" u="none" strike="noStrike">
                        <a:solidFill>
                          <a:srgbClr val="3F3F3F"/>
                        </a:solidFill>
                        <a:effectLst/>
                        <a:latin typeface="Calibri" panose="020F050202020403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87.44077081</a:t>
                      </a:r>
                      <a:endParaRPr lang="en-IE" sz="1600" b="1" i="0" u="none" strike="noStrike" dirty="0">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tc>
                  <a:txBody>
                    <a:bodyPr/>
                    <a:lstStyle/>
                    <a:p>
                      <a:pPr algn="ctr" fontAlgn="b"/>
                      <a:r>
                        <a:rPr lang="en-IE" sz="1600" u="none" strike="noStrike" dirty="0">
                          <a:effectLst/>
                          <a:latin typeface="Arial" panose="020B0604020202020204" pitchFamily="34" charset="0"/>
                          <a:cs typeface="Arial" panose="020B0604020202020204" pitchFamily="34" charset="0"/>
                        </a:rPr>
                        <a:t>52.63306945</a:t>
                      </a:r>
                      <a:endParaRPr lang="en-IE" sz="1600" b="1" i="0" u="none" strike="noStrike" dirty="0">
                        <a:solidFill>
                          <a:srgbClr val="3F3F3F"/>
                        </a:solidFill>
                        <a:effectLst/>
                        <a:latin typeface="Arial" panose="020B0604020202020204" pitchFamily="34" charset="0"/>
                        <a:cs typeface="Arial" panose="020B0604020202020204" pitchFamily="34" charset="0"/>
                      </a:endParaRPr>
                    </a:p>
                  </a:txBody>
                  <a:tcPr marL="9525" marR="9525" marT="9525" marB="0" anchor="b">
                    <a:solidFill>
                      <a:schemeClr val="accent3">
                        <a:lumMod val="60000"/>
                        <a:lumOff val="40000"/>
                      </a:schemeClr>
                    </a:solidFill>
                  </a:tcPr>
                </a:tc>
                <a:extLst>
                  <a:ext uri="{0D108BD9-81ED-4DB2-BD59-A6C34878D82A}">
                    <a16:rowId xmlns:a16="http://schemas.microsoft.com/office/drawing/2014/main" val="1198741932"/>
                  </a:ext>
                </a:extLst>
              </a:tr>
            </a:tbl>
          </a:graphicData>
        </a:graphic>
      </p:graphicFrame>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TM04033927[[fn=Main Event]]</Template>
  <TotalTime>2318</TotalTime>
  <Words>909</Words>
  <Application>Microsoft Office PowerPoint</Application>
  <PresentationFormat>Custom</PresentationFormat>
  <Paragraphs>93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Arno Pro</vt:lpstr>
      <vt:lpstr>Calibri</vt:lpstr>
      <vt:lpstr>Impact</vt:lpstr>
      <vt:lpstr>Times New Roman</vt:lpstr>
      <vt:lpstr>Main Event</vt:lpstr>
      <vt:lpstr>Increasing kV for high dose x-rays reduces the patient dose without affecting image quality Shauna Murphy, Lee o’hora Diagnostic Imaging, Mater University Hospital, Dublin 7.</vt:lpstr>
    </vt:vector>
  </TitlesOfParts>
  <Company>University College Dublin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Downey</dc:creator>
  <cp:lastModifiedBy>Flood, Thomas</cp:lastModifiedBy>
  <cp:revision>157</cp:revision>
  <dcterms:created xsi:type="dcterms:W3CDTF">2004-05-15T10:41:38Z</dcterms:created>
  <dcterms:modified xsi:type="dcterms:W3CDTF">2017-09-13T21:53:46Z</dcterms:modified>
</cp:coreProperties>
</file>